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embeddedFontLst>
    <p:embeddedFont>
      <p:font typeface="Century Gothic" panose="020B05020202020202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iZwOXMRDLug5xnqxda8VGZxZ/FK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customschemas.google.com/relationships/presentationmetadata" Target="meta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5" name="Google Shape;145;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7a7287b2d1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7a7287b2d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6bd521790a_0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6bd521790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75bbf50772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75bbf507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4" name="Google Shape;23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0" name="Google Shape;240;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1" name="Google Shape;15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a7fff2c79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g7a7fff2c79_2_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7a7fff2c79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g7a7fff2c79_2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7a7fff2c79_2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g7a7fff2c79_2_2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a7fff2c79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g7a7fff2c79_2_2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p2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4" name="Google Shape;194;p2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3" name="Google Shape;20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10"/>
          <p:cNvSpPr txBox="1">
            <a:spLocks noGrp="1"/>
          </p:cNvSpPr>
          <p:nvPr>
            <p:ph type="ctrTitle"/>
          </p:nvPr>
        </p:nvSpPr>
        <p:spPr>
          <a:xfrm>
            <a:off x="1154955" y="1447800"/>
            <a:ext cx="8825658" cy="332958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lt2"/>
              </a:buClr>
              <a:buSzPts val="7200"/>
              <a:buFont typeface="Century Gothic"/>
              <a:buNone/>
              <a:defRPr sz="7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0"/>
          <p:cNvSpPr txBox="1">
            <a:spLocks noGrp="1"/>
          </p:cNvSpPr>
          <p:nvPr>
            <p:ph type="subTitle" idx="1"/>
          </p:nvPr>
        </p:nvSpPr>
        <p:spPr>
          <a:xfrm>
            <a:off x="1154955" y="4777380"/>
            <a:ext cx="8825658" cy="86142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SzPts val="1600"/>
              <a:buNone/>
              <a:defRPr cap="none">
                <a:solidFill>
                  <a:schemeClr val="accent1"/>
                </a:solidFill>
              </a:defRPr>
            </a:lvl1pPr>
            <a:lvl2pPr lvl="1" algn="ctr">
              <a:lnSpc>
                <a:spcPct val="100000"/>
              </a:lnSpc>
              <a:spcBef>
                <a:spcPts val="1000"/>
              </a:spcBef>
              <a:spcAft>
                <a:spcPts val="0"/>
              </a:spcAft>
              <a:buSzPts val="1440"/>
              <a:buNone/>
              <a:defRPr>
                <a:solidFill>
                  <a:schemeClr val="lt1"/>
                </a:solidFill>
              </a:defRPr>
            </a:lvl2pPr>
            <a:lvl3pPr lvl="2" algn="ctr">
              <a:lnSpc>
                <a:spcPct val="100000"/>
              </a:lnSpc>
              <a:spcBef>
                <a:spcPts val="1000"/>
              </a:spcBef>
              <a:spcAft>
                <a:spcPts val="0"/>
              </a:spcAft>
              <a:buSzPts val="1280"/>
              <a:buNone/>
              <a:defRPr>
                <a:solidFill>
                  <a:schemeClr val="lt1"/>
                </a:solidFill>
              </a:defRPr>
            </a:lvl3pPr>
            <a:lvl4pPr lvl="3" algn="ctr">
              <a:lnSpc>
                <a:spcPct val="100000"/>
              </a:lnSpc>
              <a:spcBef>
                <a:spcPts val="1000"/>
              </a:spcBef>
              <a:spcAft>
                <a:spcPts val="0"/>
              </a:spcAft>
              <a:buSzPts val="1120"/>
              <a:buNone/>
              <a:defRPr>
                <a:solidFill>
                  <a:schemeClr val="lt1"/>
                </a:solidFill>
              </a:defRPr>
            </a:lvl4pPr>
            <a:lvl5pPr lvl="4" algn="ctr">
              <a:lnSpc>
                <a:spcPct val="100000"/>
              </a:lnSpc>
              <a:spcBef>
                <a:spcPts val="1000"/>
              </a:spcBef>
              <a:spcAft>
                <a:spcPts val="0"/>
              </a:spcAft>
              <a:buSzPts val="1120"/>
              <a:buNone/>
              <a:defRPr>
                <a:solidFill>
                  <a:schemeClr val="lt1"/>
                </a:solidFill>
              </a:defRPr>
            </a:lvl5pPr>
            <a:lvl6pPr lvl="5" algn="ctr">
              <a:lnSpc>
                <a:spcPct val="100000"/>
              </a:lnSpc>
              <a:spcBef>
                <a:spcPts val="1000"/>
              </a:spcBef>
              <a:spcAft>
                <a:spcPts val="0"/>
              </a:spcAft>
              <a:buSzPts val="1120"/>
              <a:buNone/>
              <a:defRPr>
                <a:solidFill>
                  <a:schemeClr val="lt1"/>
                </a:solidFill>
              </a:defRPr>
            </a:lvl6pPr>
            <a:lvl7pPr lvl="6" algn="ctr">
              <a:lnSpc>
                <a:spcPct val="100000"/>
              </a:lnSpc>
              <a:spcBef>
                <a:spcPts val="1000"/>
              </a:spcBef>
              <a:spcAft>
                <a:spcPts val="0"/>
              </a:spcAft>
              <a:buSzPts val="1120"/>
              <a:buNone/>
              <a:defRPr>
                <a:solidFill>
                  <a:schemeClr val="lt1"/>
                </a:solidFill>
              </a:defRPr>
            </a:lvl7pPr>
            <a:lvl8pPr lvl="7" algn="ctr">
              <a:lnSpc>
                <a:spcPct val="100000"/>
              </a:lnSpc>
              <a:spcBef>
                <a:spcPts val="1000"/>
              </a:spcBef>
              <a:spcAft>
                <a:spcPts val="0"/>
              </a:spcAft>
              <a:buSzPts val="1120"/>
              <a:buNone/>
              <a:defRPr>
                <a:solidFill>
                  <a:schemeClr val="lt1"/>
                </a:solidFill>
              </a:defRPr>
            </a:lvl8pPr>
            <a:lvl9pPr lvl="8" algn="ctr">
              <a:lnSpc>
                <a:spcPct val="100000"/>
              </a:lnSpc>
              <a:spcBef>
                <a:spcPts val="1000"/>
              </a:spcBef>
              <a:spcAft>
                <a:spcPts val="0"/>
              </a:spcAft>
              <a:buSzPts val="1120"/>
              <a:buNone/>
              <a:defRPr>
                <a:solidFill>
                  <a:schemeClr val="lt1"/>
                </a:solidFill>
              </a:defRPr>
            </a:lvl9pPr>
          </a:lstStyle>
          <a:p>
            <a:endParaRPr/>
          </a:p>
        </p:txBody>
      </p:sp>
      <p:sp>
        <p:nvSpPr>
          <p:cNvPr id="20" name="Google Shape;20;p1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4"/>
        <p:cNvGrpSpPr/>
        <p:nvPr/>
      </p:nvGrpSpPr>
      <p:grpSpPr>
        <a:xfrm>
          <a:off x="0" y="0"/>
          <a:ext cx="0" cy="0"/>
          <a:chOff x="0" y="0"/>
          <a:chExt cx="0" cy="0"/>
        </a:xfrm>
      </p:grpSpPr>
      <p:sp>
        <p:nvSpPr>
          <p:cNvPr id="75" name="Google Shape;75;p19"/>
          <p:cNvSpPr txBox="1">
            <a:spLocks noGrp="1"/>
          </p:cNvSpPr>
          <p:nvPr>
            <p:ph type="title"/>
          </p:nvPr>
        </p:nvSpPr>
        <p:spPr>
          <a:xfrm>
            <a:off x="1154956" y="4800587"/>
            <a:ext cx="8825657"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2"/>
              </a:buClr>
              <a:buSzPts val="2400"/>
              <a:buFont typeface="Century Gothic"/>
              <a:buNone/>
              <a:defRPr sz="2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9"/>
          <p:cNvSpPr>
            <a:spLocks noGrp="1"/>
          </p:cNvSpPr>
          <p:nvPr>
            <p:ph type="pic" idx="2"/>
          </p:nvPr>
        </p:nvSpPr>
        <p:spPr>
          <a:xfrm>
            <a:off x="1154955" y="685800"/>
            <a:ext cx="8825658" cy="3640666"/>
          </a:xfrm>
          <a:prstGeom prst="roundRect">
            <a:avLst>
              <a:gd name="adj" fmla="val 1858"/>
            </a:avLst>
          </a:prstGeom>
          <a:noFill/>
          <a:ln>
            <a:noFill/>
          </a:ln>
          <a:effectLst>
            <a:outerShdw blurRad="50800" dist="50800" dir="5400000" algn="tl" rotWithShape="0">
              <a:srgbClr val="000000">
                <a:alpha val="42352"/>
              </a:srgbClr>
            </a:outerShdw>
          </a:effectLst>
        </p:spPr>
        <p:txBody>
          <a:bodyPr spcFirstLastPara="1" wrap="square" lIns="91425" tIns="45700" rIns="91425" bIns="45700" anchor="t" anchorCtr="0">
            <a:normAutofit/>
          </a:bodyPr>
          <a:lstStyle>
            <a:lvl1pPr marR="0" lvl="0" algn="ctr"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77" name="Google Shape;77;p19"/>
          <p:cNvSpPr txBox="1">
            <a:spLocks noGrp="1"/>
          </p:cNvSpPr>
          <p:nvPr>
            <p:ph type="body" idx="1"/>
          </p:nvPr>
        </p:nvSpPr>
        <p:spPr>
          <a:xfrm>
            <a:off x="1154956" y="5367325"/>
            <a:ext cx="8825656" cy="49371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960"/>
              <a:buNone/>
              <a:defRPr sz="1200"/>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sp>
        <p:nvSpPr>
          <p:cNvPr id="78" name="Google Shape;78;p1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1"/>
        <p:cNvGrpSpPr/>
        <p:nvPr/>
      </p:nvGrpSpPr>
      <p:grpSpPr>
        <a:xfrm>
          <a:off x="0" y="0"/>
          <a:ext cx="0" cy="0"/>
          <a:chOff x="0" y="0"/>
          <a:chExt cx="0" cy="0"/>
        </a:xfrm>
      </p:grpSpPr>
      <p:sp>
        <p:nvSpPr>
          <p:cNvPr id="82" name="Google Shape;82;p20"/>
          <p:cNvSpPr txBox="1">
            <a:spLocks noGrp="1"/>
          </p:cNvSpPr>
          <p:nvPr>
            <p:ph type="title"/>
          </p:nvPr>
        </p:nvSpPr>
        <p:spPr>
          <a:xfrm>
            <a:off x="1154954" y="1447800"/>
            <a:ext cx="8825659" cy="1981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2"/>
              </a:buClr>
              <a:buSzPts val="4800"/>
              <a:buFont typeface="Century Gothic"/>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0"/>
          <p:cNvSpPr txBox="1">
            <a:spLocks noGrp="1"/>
          </p:cNvSpPr>
          <p:nvPr>
            <p:ph type="body" idx="1"/>
          </p:nvPr>
        </p:nvSpPr>
        <p:spPr>
          <a:xfrm>
            <a:off x="1154954" y="3657600"/>
            <a:ext cx="8825659" cy="23622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1000"/>
              </a:spcBef>
              <a:spcAft>
                <a:spcPts val="0"/>
              </a:spcAft>
              <a:buSzPts val="1440"/>
              <a:buNone/>
              <a:defRPr sz="1800"/>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sp>
        <p:nvSpPr>
          <p:cNvPr id="84" name="Google Shape;84;p2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2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2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87"/>
        <p:cNvGrpSpPr/>
        <p:nvPr/>
      </p:nvGrpSpPr>
      <p:grpSpPr>
        <a:xfrm>
          <a:off x="0" y="0"/>
          <a:ext cx="0" cy="0"/>
          <a:chOff x="0" y="0"/>
          <a:chExt cx="0" cy="0"/>
        </a:xfrm>
      </p:grpSpPr>
      <p:sp>
        <p:nvSpPr>
          <p:cNvPr id="88" name="Google Shape;88;p21"/>
          <p:cNvSpPr txBox="1">
            <a:spLocks noGrp="1"/>
          </p:cNvSpPr>
          <p:nvPr>
            <p:ph type="title"/>
          </p:nvPr>
        </p:nvSpPr>
        <p:spPr>
          <a:xfrm>
            <a:off x="1574801" y="1447800"/>
            <a:ext cx="7999315" cy="2323374"/>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2"/>
              </a:buClr>
              <a:buSzPts val="4800"/>
              <a:buFont typeface="Century Gothic"/>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21"/>
          <p:cNvSpPr txBox="1">
            <a:spLocks noGrp="1"/>
          </p:cNvSpPr>
          <p:nvPr>
            <p:ph type="body" idx="1"/>
          </p:nvPr>
        </p:nvSpPr>
        <p:spPr>
          <a:xfrm>
            <a:off x="1930400" y="3771174"/>
            <a:ext cx="7279649" cy="342174"/>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b="0" i="0" cap="small">
                <a:solidFill>
                  <a:schemeClr val="accent1"/>
                </a:solidFill>
                <a:latin typeface="Century Gothic"/>
                <a:ea typeface="Century Gothic"/>
                <a:cs typeface="Century Gothic"/>
                <a:sym typeface="Century Gothic"/>
              </a:defRPr>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sp>
        <p:nvSpPr>
          <p:cNvPr id="90" name="Google Shape;90;p21"/>
          <p:cNvSpPr txBox="1">
            <a:spLocks noGrp="1"/>
          </p:cNvSpPr>
          <p:nvPr>
            <p:ph type="body" idx="2"/>
          </p:nvPr>
        </p:nvSpPr>
        <p:spPr>
          <a:xfrm>
            <a:off x="1154954" y="4350657"/>
            <a:ext cx="8825659" cy="16764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1000"/>
              </a:spcBef>
              <a:spcAft>
                <a:spcPts val="0"/>
              </a:spcAft>
              <a:buSzPts val="1440"/>
              <a:buNone/>
              <a:defRPr sz="1800"/>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sp>
        <p:nvSpPr>
          <p:cNvPr id="91" name="Google Shape;91;p2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2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
        <p:nvSpPr>
          <p:cNvPr id="94" name="Google Shape;94;p21"/>
          <p:cNvSpPr txBox="1"/>
          <p:nvPr/>
        </p:nvSpPr>
        <p:spPr>
          <a:xfrm>
            <a:off x="898295" y="971253"/>
            <a:ext cx="801912" cy="196977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2200"/>
              <a:buFont typeface="Arial"/>
              <a:buNone/>
            </a:pPr>
            <a:r>
              <a:rPr lang="en-US" sz="12200" b="0" i="0" u="none" strike="noStrike" cap="none">
                <a:solidFill>
                  <a:schemeClr val="accen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
        <p:nvSpPr>
          <p:cNvPr id="95" name="Google Shape;95;p21"/>
          <p:cNvSpPr txBox="1"/>
          <p:nvPr/>
        </p:nvSpPr>
        <p:spPr>
          <a:xfrm>
            <a:off x="9330490" y="2613787"/>
            <a:ext cx="801912" cy="196977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2200"/>
              <a:buFont typeface="Arial"/>
              <a:buNone/>
            </a:pPr>
            <a:r>
              <a:rPr lang="en-US" sz="12200" b="0" i="0" u="none" strike="noStrike" cap="none">
                <a:solidFill>
                  <a:schemeClr val="accen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96"/>
        <p:cNvGrpSpPr/>
        <p:nvPr/>
      </p:nvGrpSpPr>
      <p:grpSpPr>
        <a:xfrm>
          <a:off x="0" y="0"/>
          <a:ext cx="0" cy="0"/>
          <a:chOff x="0" y="0"/>
          <a:chExt cx="0" cy="0"/>
        </a:xfrm>
      </p:grpSpPr>
      <p:sp>
        <p:nvSpPr>
          <p:cNvPr id="97" name="Google Shape;97;p22"/>
          <p:cNvSpPr txBox="1">
            <a:spLocks noGrp="1"/>
          </p:cNvSpPr>
          <p:nvPr>
            <p:ph type="title"/>
          </p:nvPr>
        </p:nvSpPr>
        <p:spPr>
          <a:xfrm>
            <a:off x="1154954" y="3124201"/>
            <a:ext cx="8825660" cy="165318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lt2"/>
              </a:buClr>
              <a:buSzPts val="4000"/>
              <a:buFont typeface="Century Gothic"/>
              <a:buNone/>
              <a:defRPr sz="40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2"/>
          <p:cNvSpPr txBox="1">
            <a:spLocks noGrp="1"/>
          </p:cNvSpPr>
          <p:nvPr>
            <p:ph type="body" idx="1"/>
          </p:nvPr>
        </p:nvSpPr>
        <p:spPr>
          <a:xfrm>
            <a:off x="1154954" y="4777381"/>
            <a:ext cx="8825659" cy="860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600"/>
              <a:buNone/>
              <a:defRPr sz="2000" cap="none">
                <a:solidFill>
                  <a:schemeClr val="accent1"/>
                </a:solidFill>
              </a:defRPr>
            </a:lvl1pPr>
            <a:lvl2pPr marL="914400" lvl="1" indent="-228600" algn="l">
              <a:lnSpc>
                <a:spcPct val="100000"/>
              </a:lnSpc>
              <a:spcBef>
                <a:spcPts val="1000"/>
              </a:spcBef>
              <a:spcAft>
                <a:spcPts val="0"/>
              </a:spcAft>
              <a:buSzPts val="1440"/>
              <a:buNone/>
              <a:defRPr sz="1800">
                <a:solidFill>
                  <a:schemeClr val="lt1"/>
                </a:solidFill>
              </a:defRPr>
            </a:lvl2pPr>
            <a:lvl3pPr marL="1371600" lvl="2" indent="-228600" algn="l">
              <a:lnSpc>
                <a:spcPct val="100000"/>
              </a:lnSpc>
              <a:spcBef>
                <a:spcPts val="1000"/>
              </a:spcBef>
              <a:spcAft>
                <a:spcPts val="0"/>
              </a:spcAft>
              <a:buSzPts val="1280"/>
              <a:buNone/>
              <a:defRPr sz="1600">
                <a:solidFill>
                  <a:schemeClr val="lt1"/>
                </a:solidFill>
              </a:defRPr>
            </a:lvl3pPr>
            <a:lvl4pPr marL="1828800" lvl="3" indent="-228600" algn="l">
              <a:lnSpc>
                <a:spcPct val="100000"/>
              </a:lnSpc>
              <a:spcBef>
                <a:spcPts val="1000"/>
              </a:spcBef>
              <a:spcAft>
                <a:spcPts val="0"/>
              </a:spcAft>
              <a:buSzPts val="1120"/>
              <a:buNone/>
              <a:defRPr sz="1400">
                <a:solidFill>
                  <a:schemeClr val="lt1"/>
                </a:solidFill>
              </a:defRPr>
            </a:lvl4pPr>
            <a:lvl5pPr marL="2286000" lvl="4" indent="-228600" algn="l">
              <a:lnSpc>
                <a:spcPct val="100000"/>
              </a:lnSpc>
              <a:spcBef>
                <a:spcPts val="1000"/>
              </a:spcBef>
              <a:spcAft>
                <a:spcPts val="0"/>
              </a:spcAft>
              <a:buSzPts val="1120"/>
              <a:buNone/>
              <a:defRPr sz="1400">
                <a:solidFill>
                  <a:schemeClr val="lt1"/>
                </a:solidFill>
              </a:defRPr>
            </a:lvl5pPr>
            <a:lvl6pPr marL="2743200" lvl="5" indent="-228600" algn="l">
              <a:lnSpc>
                <a:spcPct val="100000"/>
              </a:lnSpc>
              <a:spcBef>
                <a:spcPts val="1000"/>
              </a:spcBef>
              <a:spcAft>
                <a:spcPts val="0"/>
              </a:spcAft>
              <a:buSzPts val="1120"/>
              <a:buNone/>
              <a:defRPr sz="1400">
                <a:solidFill>
                  <a:schemeClr val="lt1"/>
                </a:solidFill>
              </a:defRPr>
            </a:lvl6pPr>
            <a:lvl7pPr marL="3200400" lvl="6" indent="-228600" algn="l">
              <a:lnSpc>
                <a:spcPct val="100000"/>
              </a:lnSpc>
              <a:spcBef>
                <a:spcPts val="1000"/>
              </a:spcBef>
              <a:spcAft>
                <a:spcPts val="0"/>
              </a:spcAft>
              <a:buSzPts val="1120"/>
              <a:buNone/>
              <a:defRPr sz="1400">
                <a:solidFill>
                  <a:schemeClr val="lt1"/>
                </a:solidFill>
              </a:defRPr>
            </a:lvl7pPr>
            <a:lvl8pPr marL="3657600" lvl="7" indent="-228600" algn="l">
              <a:lnSpc>
                <a:spcPct val="100000"/>
              </a:lnSpc>
              <a:spcBef>
                <a:spcPts val="1000"/>
              </a:spcBef>
              <a:spcAft>
                <a:spcPts val="0"/>
              </a:spcAft>
              <a:buSzPts val="1120"/>
              <a:buNone/>
              <a:defRPr sz="1400">
                <a:solidFill>
                  <a:schemeClr val="lt1"/>
                </a:solidFill>
              </a:defRPr>
            </a:lvl8pPr>
            <a:lvl9pPr marL="4114800" lvl="8" indent="-228600" algn="l">
              <a:lnSpc>
                <a:spcPct val="100000"/>
              </a:lnSpc>
              <a:spcBef>
                <a:spcPts val="1000"/>
              </a:spcBef>
              <a:spcAft>
                <a:spcPts val="0"/>
              </a:spcAft>
              <a:buSzPts val="1120"/>
              <a:buNone/>
              <a:defRPr sz="1400">
                <a:solidFill>
                  <a:schemeClr val="lt1"/>
                </a:solidFill>
              </a:defRPr>
            </a:lvl9pPr>
          </a:lstStyle>
          <a:p>
            <a:endParaRPr/>
          </a:p>
        </p:txBody>
      </p:sp>
      <p:sp>
        <p:nvSpPr>
          <p:cNvPr id="99" name="Google Shape;99;p22"/>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2"/>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3"/>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2"/>
              </a:buClr>
              <a:buSzPts val="4200"/>
              <a:buFont typeface="Century Gothic"/>
              <a:buNone/>
              <a:defRPr sz="4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3"/>
          <p:cNvSpPr txBox="1">
            <a:spLocks noGrp="1"/>
          </p:cNvSpPr>
          <p:nvPr>
            <p:ph type="body" idx="1"/>
          </p:nvPr>
        </p:nvSpPr>
        <p:spPr>
          <a:xfrm>
            <a:off x="632947" y="1981200"/>
            <a:ext cx="2946866"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SzPts val="1920"/>
              <a:buNone/>
              <a:defRPr sz="2400" b="0">
                <a:solidFill>
                  <a:schemeClr val="accent1"/>
                </a:solidFill>
              </a:defRPr>
            </a:lvl1pPr>
            <a:lvl2pPr marL="914400" lvl="1" indent="-228600" algn="l">
              <a:lnSpc>
                <a:spcPct val="100000"/>
              </a:lnSpc>
              <a:spcBef>
                <a:spcPts val="1000"/>
              </a:spcBef>
              <a:spcAft>
                <a:spcPts val="0"/>
              </a:spcAft>
              <a:buSzPts val="1600"/>
              <a:buNone/>
              <a:defRPr sz="2000" b="1"/>
            </a:lvl2pPr>
            <a:lvl3pPr marL="1371600" lvl="2" indent="-228600" algn="l">
              <a:lnSpc>
                <a:spcPct val="100000"/>
              </a:lnSpc>
              <a:spcBef>
                <a:spcPts val="1000"/>
              </a:spcBef>
              <a:spcAft>
                <a:spcPts val="0"/>
              </a:spcAft>
              <a:buSzPts val="1440"/>
              <a:buNone/>
              <a:defRPr sz="1800" b="1"/>
            </a:lvl3pPr>
            <a:lvl4pPr marL="1828800" lvl="3" indent="-228600" algn="l">
              <a:lnSpc>
                <a:spcPct val="100000"/>
              </a:lnSpc>
              <a:spcBef>
                <a:spcPts val="1000"/>
              </a:spcBef>
              <a:spcAft>
                <a:spcPts val="0"/>
              </a:spcAft>
              <a:buSzPts val="1280"/>
              <a:buNone/>
              <a:defRPr sz="1600" b="1"/>
            </a:lvl4pPr>
            <a:lvl5pPr marL="2286000" lvl="4" indent="-228600" algn="l">
              <a:lnSpc>
                <a:spcPct val="100000"/>
              </a:lnSpc>
              <a:spcBef>
                <a:spcPts val="1000"/>
              </a:spcBef>
              <a:spcAft>
                <a:spcPts val="0"/>
              </a:spcAft>
              <a:buSzPts val="1280"/>
              <a:buNone/>
              <a:defRPr sz="1600" b="1"/>
            </a:lvl5pPr>
            <a:lvl6pPr marL="2743200" lvl="5" indent="-228600" algn="l">
              <a:lnSpc>
                <a:spcPct val="100000"/>
              </a:lnSpc>
              <a:spcBef>
                <a:spcPts val="1000"/>
              </a:spcBef>
              <a:spcAft>
                <a:spcPts val="0"/>
              </a:spcAft>
              <a:buSzPts val="1280"/>
              <a:buNone/>
              <a:defRPr sz="1600" b="1"/>
            </a:lvl6pPr>
            <a:lvl7pPr marL="3200400" lvl="6" indent="-228600" algn="l">
              <a:lnSpc>
                <a:spcPct val="100000"/>
              </a:lnSpc>
              <a:spcBef>
                <a:spcPts val="1000"/>
              </a:spcBef>
              <a:spcAft>
                <a:spcPts val="0"/>
              </a:spcAft>
              <a:buSzPts val="1280"/>
              <a:buNone/>
              <a:defRPr sz="1600" b="1"/>
            </a:lvl7pPr>
            <a:lvl8pPr marL="3657600" lvl="7" indent="-228600" algn="l">
              <a:lnSpc>
                <a:spcPct val="100000"/>
              </a:lnSpc>
              <a:spcBef>
                <a:spcPts val="1000"/>
              </a:spcBef>
              <a:spcAft>
                <a:spcPts val="0"/>
              </a:spcAft>
              <a:buSzPts val="1280"/>
              <a:buNone/>
              <a:defRPr sz="1600" b="1"/>
            </a:lvl8pPr>
            <a:lvl9pPr marL="4114800" lvl="8" indent="-228600" algn="l">
              <a:lnSpc>
                <a:spcPct val="100000"/>
              </a:lnSpc>
              <a:spcBef>
                <a:spcPts val="1000"/>
              </a:spcBef>
              <a:spcAft>
                <a:spcPts val="0"/>
              </a:spcAft>
              <a:buSzPts val="1280"/>
              <a:buNone/>
              <a:defRPr sz="1600" b="1"/>
            </a:lvl9pPr>
          </a:lstStyle>
          <a:p>
            <a:endParaRPr/>
          </a:p>
        </p:txBody>
      </p:sp>
      <p:sp>
        <p:nvSpPr>
          <p:cNvPr id="105" name="Google Shape;105;p23"/>
          <p:cNvSpPr txBox="1">
            <a:spLocks noGrp="1"/>
          </p:cNvSpPr>
          <p:nvPr>
            <p:ph type="body" idx="2"/>
          </p:nvPr>
        </p:nvSpPr>
        <p:spPr>
          <a:xfrm>
            <a:off x="652463" y="2667000"/>
            <a:ext cx="2927350" cy="358933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sp>
        <p:nvSpPr>
          <p:cNvPr id="106" name="Google Shape;106;p23"/>
          <p:cNvSpPr txBox="1">
            <a:spLocks noGrp="1"/>
          </p:cNvSpPr>
          <p:nvPr>
            <p:ph type="body" idx="3"/>
          </p:nvPr>
        </p:nvSpPr>
        <p:spPr>
          <a:xfrm>
            <a:off x="3883659" y="1981200"/>
            <a:ext cx="2936241"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SzPts val="1920"/>
              <a:buNone/>
              <a:defRPr sz="2400" b="0">
                <a:solidFill>
                  <a:schemeClr val="accent1"/>
                </a:solidFill>
              </a:defRPr>
            </a:lvl1pPr>
            <a:lvl2pPr marL="914400" lvl="1" indent="-228600" algn="l">
              <a:lnSpc>
                <a:spcPct val="100000"/>
              </a:lnSpc>
              <a:spcBef>
                <a:spcPts val="1000"/>
              </a:spcBef>
              <a:spcAft>
                <a:spcPts val="0"/>
              </a:spcAft>
              <a:buSzPts val="1600"/>
              <a:buNone/>
              <a:defRPr sz="2000" b="1"/>
            </a:lvl2pPr>
            <a:lvl3pPr marL="1371600" lvl="2" indent="-228600" algn="l">
              <a:lnSpc>
                <a:spcPct val="100000"/>
              </a:lnSpc>
              <a:spcBef>
                <a:spcPts val="1000"/>
              </a:spcBef>
              <a:spcAft>
                <a:spcPts val="0"/>
              </a:spcAft>
              <a:buSzPts val="1440"/>
              <a:buNone/>
              <a:defRPr sz="1800" b="1"/>
            </a:lvl3pPr>
            <a:lvl4pPr marL="1828800" lvl="3" indent="-228600" algn="l">
              <a:lnSpc>
                <a:spcPct val="100000"/>
              </a:lnSpc>
              <a:spcBef>
                <a:spcPts val="1000"/>
              </a:spcBef>
              <a:spcAft>
                <a:spcPts val="0"/>
              </a:spcAft>
              <a:buSzPts val="1280"/>
              <a:buNone/>
              <a:defRPr sz="1600" b="1"/>
            </a:lvl4pPr>
            <a:lvl5pPr marL="2286000" lvl="4" indent="-228600" algn="l">
              <a:lnSpc>
                <a:spcPct val="100000"/>
              </a:lnSpc>
              <a:spcBef>
                <a:spcPts val="1000"/>
              </a:spcBef>
              <a:spcAft>
                <a:spcPts val="0"/>
              </a:spcAft>
              <a:buSzPts val="1280"/>
              <a:buNone/>
              <a:defRPr sz="1600" b="1"/>
            </a:lvl5pPr>
            <a:lvl6pPr marL="2743200" lvl="5" indent="-228600" algn="l">
              <a:lnSpc>
                <a:spcPct val="100000"/>
              </a:lnSpc>
              <a:spcBef>
                <a:spcPts val="1000"/>
              </a:spcBef>
              <a:spcAft>
                <a:spcPts val="0"/>
              </a:spcAft>
              <a:buSzPts val="1280"/>
              <a:buNone/>
              <a:defRPr sz="1600" b="1"/>
            </a:lvl6pPr>
            <a:lvl7pPr marL="3200400" lvl="6" indent="-228600" algn="l">
              <a:lnSpc>
                <a:spcPct val="100000"/>
              </a:lnSpc>
              <a:spcBef>
                <a:spcPts val="1000"/>
              </a:spcBef>
              <a:spcAft>
                <a:spcPts val="0"/>
              </a:spcAft>
              <a:buSzPts val="1280"/>
              <a:buNone/>
              <a:defRPr sz="1600" b="1"/>
            </a:lvl7pPr>
            <a:lvl8pPr marL="3657600" lvl="7" indent="-228600" algn="l">
              <a:lnSpc>
                <a:spcPct val="100000"/>
              </a:lnSpc>
              <a:spcBef>
                <a:spcPts val="1000"/>
              </a:spcBef>
              <a:spcAft>
                <a:spcPts val="0"/>
              </a:spcAft>
              <a:buSzPts val="1280"/>
              <a:buNone/>
              <a:defRPr sz="1600" b="1"/>
            </a:lvl8pPr>
            <a:lvl9pPr marL="4114800" lvl="8" indent="-228600" algn="l">
              <a:lnSpc>
                <a:spcPct val="100000"/>
              </a:lnSpc>
              <a:spcBef>
                <a:spcPts val="1000"/>
              </a:spcBef>
              <a:spcAft>
                <a:spcPts val="0"/>
              </a:spcAft>
              <a:buSzPts val="1280"/>
              <a:buNone/>
              <a:defRPr sz="1600" b="1"/>
            </a:lvl9pPr>
          </a:lstStyle>
          <a:p>
            <a:endParaRPr/>
          </a:p>
        </p:txBody>
      </p:sp>
      <p:sp>
        <p:nvSpPr>
          <p:cNvPr id="107" name="Google Shape;107;p23"/>
          <p:cNvSpPr txBox="1">
            <a:spLocks noGrp="1"/>
          </p:cNvSpPr>
          <p:nvPr>
            <p:ph type="body" idx="4"/>
          </p:nvPr>
        </p:nvSpPr>
        <p:spPr>
          <a:xfrm>
            <a:off x="3873106" y="2667000"/>
            <a:ext cx="2946794" cy="358933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sp>
        <p:nvSpPr>
          <p:cNvPr id="108" name="Google Shape;108;p23"/>
          <p:cNvSpPr txBox="1">
            <a:spLocks noGrp="1"/>
          </p:cNvSpPr>
          <p:nvPr>
            <p:ph type="body" idx="5"/>
          </p:nvPr>
        </p:nvSpPr>
        <p:spPr>
          <a:xfrm>
            <a:off x="7124700" y="1981200"/>
            <a:ext cx="2932113"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SzPts val="1920"/>
              <a:buNone/>
              <a:defRPr sz="2400" b="0">
                <a:solidFill>
                  <a:schemeClr val="accent1"/>
                </a:solidFill>
              </a:defRPr>
            </a:lvl1pPr>
            <a:lvl2pPr marL="914400" lvl="1" indent="-228600" algn="l">
              <a:lnSpc>
                <a:spcPct val="100000"/>
              </a:lnSpc>
              <a:spcBef>
                <a:spcPts val="1000"/>
              </a:spcBef>
              <a:spcAft>
                <a:spcPts val="0"/>
              </a:spcAft>
              <a:buSzPts val="1600"/>
              <a:buNone/>
              <a:defRPr sz="2000" b="1"/>
            </a:lvl2pPr>
            <a:lvl3pPr marL="1371600" lvl="2" indent="-228600" algn="l">
              <a:lnSpc>
                <a:spcPct val="100000"/>
              </a:lnSpc>
              <a:spcBef>
                <a:spcPts val="1000"/>
              </a:spcBef>
              <a:spcAft>
                <a:spcPts val="0"/>
              </a:spcAft>
              <a:buSzPts val="1440"/>
              <a:buNone/>
              <a:defRPr sz="1800" b="1"/>
            </a:lvl3pPr>
            <a:lvl4pPr marL="1828800" lvl="3" indent="-228600" algn="l">
              <a:lnSpc>
                <a:spcPct val="100000"/>
              </a:lnSpc>
              <a:spcBef>
                <a:spcPts val="1000"/>
              </a:spcBef>
              <a:spcAft>
                <a:spcPts val="0"/>
              </a:spcAft>
              <a:buSzPts val="1280"/>
              <a:buNone/>
              <a:defRPr sz="1600" b="1"/>
            </a:lvl4pPr>
            <a:lvl5pPr marL="2286000" lvl="4" indent="-228600" algn="l">
              <a:lnSpc>
                <a:spcPct val="100000"/>
              </a:lnSpc>
              <a:spcBef>
                <a:spcPts val="1000"/>
              </a:spcBef>
              <a:spcAft>
                <a:spcPts val="0"/>
              </a:spcAft>
              <a:buSzPts val="1280"/>
              <a:buNone/>
              <a:defRPr sz="1600" b="1"/>
            </a:lvl5pPr>
            <a:lvl6pPr marL="2743200" lvl="5" indent="-228600" algn="l">
              <a:lnSpc>
                <a:spcPct val="100000"/>
              </a:lnSpc>
              <a:spcBef>
                <a:spcPts val="1000"/>
              </a:spcBef>
              <a:spcAft>
                <a:spcPts val="0"/>
              </a:spcAft>
              <a:buSzPts val="1280"/>
              <a:buNone/>
              <a:defRPr sz="1600" b="1"/>
            </a:lvl6pPr>
            <a:lvl7pPr marL="3200400" lvl="6" indent="-228600" algn="l">
              <a:lnSpc>
                <a:spcPct val="100000"/>
              </a:lnSpc>
              <a:spcBef>
                <a:spcPts val="1000"/>
              </a:spcBef>
              <a:spcAft>
                <a:spcPts val="0"/>
              </a:spcAft>
              <a:buSzPts val="1280"/>
              <a:buNone/>
              <a:defRPr sz="1600" b="1"/>
            </a:lvl7pPr>
            <a:lvl8pPr marL="3657600" lvl="7" indent="-228600" algn="l">
              <a:lnSpc>
                <a:spcPct val="100000"/>
              </a:lnSpc>
              <a:spcBef>
                <a:spcPts val="1000"/>
              </a:spcBef>
              <a:spcAft>
                <a:spcPts val="0"/>
              </a:spcAft>
              <a:buSzPts val="1280"/>
              <a:buNone/>
              <a:defRPr sz="1600" b="1"/>
            </a:lvl8pPr>
            <a:lvl9pPr marL="4114800" lvl="8" indent="-228600" algn="l">
              <a:lnSpc>
                <a:spcPct val="100000"/>
              </a:lnSpc>
              <a:spcBef>
                <a:spcPts val="1000"/>
              </a:spcBef>
              <a:spcAft>
                <a:spcPts val="0"/>
              </a:spcAft>
              <a:buSzPts val="1280"/>
              <a:buNone/>
              <a:defRPr sz="1600" b="1"/>
            </a:lvl9pPr>
          </a:lstStyle>
          <a:p>
            <a:endParaRPr/>
          </a:p>
        </p:txBody>
      </p:sp>
      <p:sp>
        <p:nvSpPr>
          <p:cNvPr id="109" name="Google Shape;109;p23"/>
          <p:cNvSpPr txBox="1">
            <a:spLocks noGrp="1"/>
          </p:cNvSpPr>
          <p:nvPr>
            <p:ph type="body" idx="6"/>
          </p:nvPr>
        </p:nvSpPr>
        <p:spPr>
          <a:xfrm>
            <a:off x="7124700" y="2667000"/>
            <a:ext cx="2932113" cy="358933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cxnSp>
        <p:nvCxnSpPr>
          <p:cNvPr id="110" name="Google Shape;110;p23"/>
          <p:cNvCxnSpPr/>
          <p:nvPr/>
        </p:nvCxnSpPr>
        <p:spPr>
          <a:xfrm>
            <a:off x="3726142" y="2133600"/>
            <a:ext cx="0" cy="3962400"/>
          </a:xfrm>
          <a:prstGeom prst="straightConnector1">
            <a:avLst/>
          </a:prstGeom>
          <a:noFill/>
          <a:ln w="12700" cap="flat" cmpd="sng">
            <a:solidFill>
              <a:schemeClr val="accent1">
                <a:alpha val="40000"/>
              </a:schemeClr>
            </a:solidFill>
            <a:prstDash val="solid"/>
            <a:round/>
            <a:headEnd type="none" w="sm" len="sm"/>
            <a:tailEnd type="none" w="sm" len="sm"/>
          </a:ln>
        </p:spPr>
      </p:cxnSp>
      <p:cxnSp>
        <p:nvCxnSpPr>
          <p:cNvPr id="111" name="Google Shape;111;p23"/>
          <p:cNvCxnSpPr/>
          <p:nvPr/>
        </p:nvCxnSpPr>
        <p:spPr>
          <a:xfrm>
            <a:off x="6962227" y="2133600"/>
            <a:ext cx="0" cy="3966882"/>
          </a:xfrm>
          <a:prstGeom prst="straightConnector1">
            <a:avLst/>
          </a:prstGeom>
          <a:noFill/>
          <a:ln w="12700" cap="flat" cmpd="sng">
            <a:solidFill>
              <a:schemeClr val="accent1">
                <a:alpha val="40000"/>
              </a:schemeClr>
            </a:solidFill>
            <a:prstDash val="solid"/>
            <a:round/>
            <a:headEnd type="none" w="sm" len="sm"/>
            <a:tailEnd type="none" w="sm" len="sm"/>
          </a:ln>
        </p:spPr>
      </p:cxnSp>
      <p:sp>
        <p:nvSpPr>
          <p:cNvPr id="112" name="Google Shape;112;p23"/>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23"/>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2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5"/>
        <p:cNvGrpSpPr/>
        <p:nvPr/>
      </p:nvGrpSpPr>
      <p:grpSpPr>
        <a:xfrm>
          <a:off x="0" y="0"/>
          <a:ext cx="0" cy="0"/>
          <a:chOff x="0" y="0"/>
          <a:chExt cx="0" cy="0"/>
        </a:xfrm>
      </p:grpSpPr>
      <p:sp>
        <p:nvSpPr>
          <p:cNvPr id="116" name="Google Shape;116;p24"/>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2"/>
              </a:buClr>
              <a:buSzPts val="4200"/>
              <a:buFont typeface="Century Gothic"/>
              <a:buNone/>
              <a:defRPr sz="4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24"/>
          <p:cNvSpPr txBox="1">
            <a:spLocks noGrp="1"/>
          </p:cNvSpPr>
          <p:nvPr>
            <p:ph type="body" idx="1"/>
          </p:nvPr>
        </p:nvSpPr>
        <p:spPr>
          <a:xfrm>
            <a:off x="652463" y="4250949"/>
            <a:ext cx="2940050"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SzPts val="1920"/>
              <a:buNone/>
              <a:defRPr sz="2400" b="0">
                <a:solidFill>
                  <a:schemeClr val="accent1"/>
                </a:solidFill>
              </a:defRPr>
            </a:lvl1pPr>
            <a:lvl2pPr marL="914400" lvl="1" indent="-228600" algn="l">
              <a:lnSpc>
                <a:spcPct val="100000"/>
              </a:lnSpc>
              <a:spcBef>
                <a:spcPts val="1000"/>
              </a:spcBef>
              <a:spcAft>
                <a:spcPts val="0"/>
              </a:spcAft>
              <a:buSzPts val="1600"/>
              <a:buNone/>
              <a:defRPr sz="2000" b="1"/>
            </a:lvl2pPr>
            <a:lvl3pPr marL="1371600" lvl="2" indent="-228600" algn="l">
              <a:lnSpc>
                <a:spcPct val="100000"/>
              </a:lnSpc>
              <a:spcBef>
                <a:spcPts val="1000"/>
              </a:spcBef>
              <a:spcAft>
                <a:spcPts val="0"/>
              </a:spcAft>
              <a:buSzPts val="1440"/>
              <a:buNone/>
              <a:defRPr sz="1800" b="1"/>
            </a:lvl3pPr>
            <a:lvl4pPr marL="1828800" lvl="3" indent="-228600" algn="l">
              <a:lnSpc>
                <a:spcPct val="100000"/>
              </a:lnSpc>
              <a:spcBef>
                <a:spcPts val="1000"/>
              </a:spcBef>
              <a:spcAft>
                <a:spcPts val="0"/>
              </a:spcAft>
              <a:buSzPts val="1280"/>
              <a:buNone/>
              <a:defRPr sz="1600" b="1"/>
            </a:lvl4pPr>
            <a:lvl5pPr marL="2286000" lvl="4" indent="-228600" algn="l">
              <a:lnSpc>
                <a:spcPct val="100000"/>
              </a:lnSpc>
              <a:spcBef>
                <a:spcPts val="1000"/>
              </a:spcBef>
              <a:spcAft>
                <a:spcPts val="0"/>
              </a:spcAft>
              <a:buSzPts val="1280"/>
              <a:buNone/>
              <a:defRPr sz="1600" b="1"/>
            </a:lvl5pPr>
            <a:lvl6pPr marL="2743200" lvl="5" indent="-228600" algn="l">
              <a:lnSpc>
                <a:spcPct val="100000"/>
              </a:lnSpc>
              <a:spcBef>
                <a:spcPts val="1000"/>
              </a:spcBef>
              <a:spcAft>
                <a:spcPts val="0"/>
              </a:spcAft>
              <a:buSzPts val="1280"/>
              <a:buNone/>
              <a:defRPr sz="1600" b="1"/>
            </a:lvl6pPr>
            <a:lvl7pPr marL="3200400" lvl="6" indent="-228600" algn="l">
              <a:lnSpc>
                <a:spcPct val="100000"/>
              </a:lnSpc>
              <a:spcBef>
                <a:spcPts val="1000"/>
              </a:spcBef>
              <a:spcAft>
                <a:spcPts val="0"/>
              </a:spcAft>
              <a:buSzPts val="1280"/>
              <a:buNone/>
              <a:defRPr sz="1600" b="1"/>
            </a:lvl7pPr>
            <a:lvl8pPr marL="3657600" lvl="7" indent="-228600" algn="l">
              <a:lnSpc>
                <a:spcPct val="100000"/>
              </a:lnSpc>
              <a:spcBef>
                <a:spcPts val="1000"/>
              </a:spcBef>
              <a:spcAft>
                <a:spcPts val="0"/>
              </a:spcAft>
              <a:buSzPts val="1280"/>
              <a:buNone/>
              <a:defRPr sz="1600" b="1"/>
            </a:lvl8pPr>
            <a:lvl9pPr marL="4114800" lvl="8" indent="-228600" algn="l">
              <a:lnSpc>
                <a:spcPct val="100000"/>
              </a:lnSpc>
              <a:spcBef>
                <a:spcPts val="1000"/>
              </a:spcBef>
              <a:spcAft>
                <a:spcPts val="0"/>
              </a:spcAft>
              <a:buSzPts val="1280"/>
              <a:buNone/>
              <a:defRPr sz="1600" b="1"/>
            </a:lvl9pPr>
          </a:lstStyle>
          <a:p>
            <a:endParaRPr/>
          </a:p>
        </p:txBody>
      </p:sp>
      <p:sp>
        <p:nvSpPr>
          <p:cNvPr id="118" name="Google Shape;118;p24"/>
          <p:cNvSpPr>
            <a:spLocks noGrp="1"/>
          </p:cNvSpPr>
          <p:nvPr>
            <p:ph type="pic" idx="2"/>
          </p:nvPr>
        </p:nvSpPr>
        <p:spPr>
          <a:xfrm>
            <a:off x="652463" y="2209800"/>
            <a:ext cx="2940050" cy="1524000"/>
          </a:xfrm>
          <a:prstGeom prst="roundRect">
            <a:avLst>
              <a:gd name="adj" fmla="val 1858"/>
            </a:avLst>
          </a:prstGeom>
          <a:noFill/>
          <a:ln>
            <a:noFill/>
          </a:ln>
          <a:effectLst>
            <a:outerShdw blurRad="50800" dist="50800" dir="5400000" algn="tl" rotWithShape="0">
              <a:srgbClr val="000000">
                <a:alpha val="42352"/>
              </a:srgbClr>
            </a:outerShdw>
          </a:effectLst>
        </p:spPr>
        <p:txBody>
          <a:bodyPr spcFirstLastPara="1" wrap="square" lIns="91425" tIns="45700" rIns="91425" bIns="45700" anchor="t" anchorCtr="0">
            <a:normAutofit/>
          </a:bodyPr>
          <a:lstStyle>
            <a:lvl1pPr marR="0" lvl="0" algn="ctr"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9" name="Google Shape;119;p24"/>
          <p:cNvSpPr txBox="1">
            <a:spLocks noGrp="1"/>
          </p:cNvSpPr>
          <p:nvPr>
            <p:ph type="body" idx="3"/>
          </p:nvPr>
        </p:nvSpPr>
        <p:spPr>
          <a:xfrm>
            <a:off x="652463" y="4827211"/>
            <a:ext cx="2940050" cy="65918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sp>
        <p:nvSpPr>
          <p:cNvPr id="120" name="Google Shape;120;p24"/>
          <p:cNvSpPr txBox="1">
            <a:spLocks noGrp="1"/>
          </p:cNvSpPr>
          <p:nvPr>
            <p:ph type="body" idx="4"/>
          </p:nvPr>
        </p:nvSpPr>
        <p:spPr>
          <a:xfrm>
            <a:off x="3889375" y="4250949"/>
            <a:ext cx="2930525"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SzPts val="1920"/>
              <a:buNone/>
              <a:defRPr sz="2400" b="0">
                <a:solidFill>
                  <a:schemeClr val="accent1"/>
                </a:solidFill>
              </a:defRPr>
            </a:lvl1pPr>
            <a:lvl2pPr marL="914400" lvl="1" indent="-228600" algn="l">
              <a:lnSpc>
                <a:spcPct val="100000"/>
              </a:lnSpc>
              <a:spcBef>
                <a:spcPts val="1000"/>
              </a:spcBef>
              <a:spcAft>
                <a:spcPts val="0"/>
              </a:spcAft>
              <a:buSzPts val="1600"/>
              <a:buNone/>
              <a:defRPr sz="2000" b="1"/>
            </a:lvl2pPr>
            <a:lvl3pPr marL="1371600" lvl="2" indent="-228600" algn="l">
              <a:lnSpc>
                <a:spcPct val="100000"/>
              </a:lnSpc>
              <a:spcBef>
                <a:spcPts val="1000"/>
              </a:spcBef>
              <a:spcAft>
                <a:spcPts val="0"/>
              </a:spcAft>
              <a:buSzPts val="1440"/>
              <a:buNone/>
              <a:defRPr sz="1800" b="1"/>
            </a:lvl3pPr>
            <a:lvl4pPr marL="1828800" lvl="3" indent="-228600" algn="l">
              <a:lnSpc>
                <a:spcPct val="100000"/>
              </a:lnSpc>
              <a:spcBef>
                <a:spcPts val="1000"/>
              </a:spcBef>
              <a:spcAft>
                <a:spcPts val="0"/>
              </a:spcAft>
              <a:buSzPts val="1280"/>
              <a:buNone/>
              <a:defRPr sz="1600" b="1"/>
            </a:lvl4pPr>
            <a:lvl5pPr marL="2286000" lvl="4" indent="-228600" algn="l">
              <a:lnSpc>
                <a:spcPct val="100000"/>
              </a:lnSpc>
              <a:spcBef>
                <a:spcPts val="1000"/>
              </a:spcBef>
              <a:spcAft>
                <a:spcPts val="0"/>
              </a:spcAft>
              <a:buSzPts val="1280"/>
              <a:buNone/>
              <a:defRPr sz="1600" b="1"/>
            </a:lvl5pPr>
            <a:lvl6pPr marL="2743200" lvl="5" indent="-228600" algn="l">
              <a:lnSpc>
                <a:spcPct val="100000"/>
              </a:lnSpc>
              <a:spcBef>
                <a:spcPts val="1000"/>
              </a:spcBef>
              <a:spcAft>
                <a:spcPts val="0"/>
              </a:spcAft>
              <a:buSzPts val="1280"/>
              <a:buNone/>
              <a:defRPr sz="1600" b="1"/>
            </a:lvl6pPr>
            <a:lvl7pPr marL="3200400" lvl="6" indent="-228600" algn="l">
              <a:lnSpc>
                <a:spcPct val="100000"/>
              </a:lnSpc>
              <a:spcBef>
                <a:spcPts val="1000"/>
              </a:spcBef>
              <a:spcAft>
                <a:spcPts val="0"/>
              </a:spcAft>
              <a:buSzPts val="1280"/>
              <a:buNone/>
              <a:defRPr sz="1600" b="1"/>
            </a:lvl7pPr>
            <a:lvl8pPr marL="3657600" lvl="7" indent="-228600" algn="l">
              <a:lnSpc>
                <a:spcPct val="100000"/>
              </a:lnSpc>
              <a:spcBef>
                <a:spcPts val="1000"/>
              </a:spcBef>
              <a:spcAft>
                <a:spcPts val="0"/>
              </a:spcAft>
              <a:buSzPts val="1280"/>
              <a:buNone/>
              <a:defRPr sz="1600" b="1"/>
            </a:lvl8pPr>
            <a:lvl9pPr marL="4114800" lvl="8" indent="-228600" algn="l">
              <a:lnSpc>
                <a:spcPct val="100000"/>
              </a:lnSpc>
              <a:spcBef>
                <a:spcPts val="1000"/>
              </a:spcBef>
              <a:spcAft>
                <a:spcPts val="0"/>
              </a:spcAft>
              <a:buSzPts val="1280"/>
              <a:buNone/>
              <a:defRPr sz="1600" b="1"/>
            </a:lvl9pPr>
          </a:lstStyle>
          <a:p>
            <a:endParaRPr/>
          </a:p>
        </p:txBody>
      </p:sp>
      <p:sp>
        <p:nvSpPr>
          <p:cNvPr id="121" name="Google Shape;121;p24"/>
          <p:cNvSpPr>
            <a:spLocks noGrp="1"/>
          </p:cNvSpPr>
          <p:nvPr>
            <p:ph type="pic" idx="5"/>
          </p:nvPr>
        </p:nvSpPr>
        <p:spPr>
          <a:xfrm>
            <a:off x="3889374" y="2209800"/>
            <a:ext cx="2930525" cy="1524000"/>
          </a:xfrm>
          <a:prstGeom prst="roundRect">
            <a:avLst>
              <a:gd name="adj" fmla="val 1858"/>
            </a:avLst>
          </a:prstGeom>
          <a:noFill/>
          <a:ln>
            <a:noFill/>
          </a:ln>
          <a:effectLst>
            <a:outerShdw blurRad="50800" dist="50800" dir="5400000" algn="tl" rotWithShape="0">
              <a:srgbClr val="000000">
                <a:alpha val="42352"/>
              </a:srgbClr>
            </a:outerShdw>
          </a:effectLst>
        </p:spPr>
        <p:txBody>
          <a:bodyPr spcFirstLastPara="1" wrap="square" lIns="91425" tIns="45700" rIns="91425" bIns="45700" anchor="t" anchorCtr="0">
            <a:normAutofit/>
          </a:bodyPr>
          <a:lstStyle>
            <a:lvl1pPr marR="0" lvl="0" algn="ctr"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2" name="Google Shape;122;p24"/>
          <p:cNvSpPr txBox="1">
            <a:spLocks noGrp="1"/>
          </p:cNvSpPr>
          <p:nvPr>
            <p:ph type="body" idx="6"/>
          </p:nvPr>
        </p:nvSpPr>
        <p:spPr>
          <a:xfrm>
            <a:off x="3888022" y="4827210"/>
            <a:ext cx="2934406" cy="65918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sp>
        <p:nvSpPr>
          <p:cNvPr id="123" name="Google Shape;123;p24"/>
          <p:cNvSpPr txBox="1">
            <a:spLocks noGrp="1"/>
          </p:cNvSpPr>
          <p:nvPr>
            <p:ph type="body" idx="7"/>
          </p:nvPr>
        </p:nvSpPr>
        <p:spPr>
          <a:xfrm>
            <a:off x="7124700" y="4250949"/>
            <a:ext cx="2932113"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SzPts val="1920"/>
              <a:buNone/>
              <a:defRPr sz="2400" b="0">
                <a:solidFill>
                  <a:schemeClr val="accent1"/>
                </a:solidFill>
              </a:defRPr>
            </a:lvl1pPr>
            <a:lvl2pPr marL="914400" lvl="1" indent="-228600" algn="l">
              <a:lnSpc>
                <a:spcPct val="100000"/>
              </a:lnSpc>
              <a:spcBef>
                <a:spcPts val="1000"/>
              </a:spcBef>
              <a:spcAft>
                <a:spcPts val="0"/>
              </a:spcAft>
              <a:buSzPts val="1600"/>
              <a:buNone/>
              <a:defRPr sz="2000" b="1"/>
            </a:lvl2pPr>
            <a:lvl3pPr marL="1371600" lvl="2" indent="-228600" algn="l">
              <a:lnSpc>
                <a:spcPct val="100000"/>
              </a:lnSpc>
              <a:spcBef>
                <a:spcPts val="1000"/>
              </a:spcBef>
              <a:spcAft>
                <a:spcPts val="0"/>
              </a:spcAft>
              <a:buSzPts val="1440"/>
              <a:buNone/>
              <a:defRPr sz="1800" b="1"/>
            </a:lvl3pPr>
            <a:lvl4pPr marL="1828800" lvl="3" indent="-228600" algn="l">
              <a:lnSpc>
                <a:spcPct val="100000"/>
              </a:lnSpc>
              <a:spcBef>
                <a:spcPts val="1000"/>
              </a:spcBef>
              <a:spcAft>
                <a:spcPts val="0"/>
              </a:spcAft>
              <a:buSzPts val="1280"/>
              <a:buNone/>
              <a:defRPr sz="1600" b="1"/>
            </a:lvl4pPr>
            <a:lvl5pPr marL="2286000" lvl="4" indent="-228600" algn="l">
              <a:lnSpc>
                <a:spcPct val="100000"/>
              </a:lnSpc>
              <a:spcBef>
                <a:spcPts val="1000"/>
              </a:spcBef>
              <a:spcAft>
                <a:spcPts val="0"/>
              </a:spcAft>
              <a:buSzPts val="1280"/>
              <a:buNone/>
              <a:defRPr sz="1600" b="1"/>
            </a:lvl5pPr>
            <a:lvl6pPr marL="2743200" lvl="5" indent="-228600" algn="l">
              <a:lnSpc>
                <a:spcPct val="100000"/>
              </a:lnSpc>
              <a:spcBef>
                <a:spcPts val="1000"/>
              </a:spcBef>
              <a:spcAft>
                <a:spcPts val="0"/>
              </a:spcAft>
              <a:buSzPts val="1280"/>
              <a:buNone/>
              <a:defRPr sz="1600" b="1"/>
            </a:lvl6pPr>
            <a:lvl7pPr marL="3200400" lvl="6" indent="-228600" algn="l">
              <a:lnSpc>
                <a:spcPct val="100000"/>
              </a:lnSpc>
              <a:spcBef>
                <a:spcPts val="1000"/>
              </a:spcBef>
              <a:spcAft>
                <a:spcPts val="0"/>
              </a:spcAft>
              <a:buSzPts val="1280"/>
              <a:buNone/>
              <a:defRPr sz="1600" b="1"/>
            </a:lvl7pPr>
            <a:lvl8pPr marL="3657600" lvl="7" indent="-228600" algn="l">
              <a:lnSpc>
                <a:spcPct val="100000"/>
              </a:lnSpc>
              <a:spcBef>
                <a:spcPts val="1000"/>
              </a:spcBef>
              <a:spcAft>
                <a:spcPts val="0"/>
              </a:spcAft>
              <a:buSzPts val="1280"/>
              <a:buNone/>
              <a:defRPr sz="1600" b="1"/>
            </a:lvl8pPr>
            <a:lvl9pPr marL="4114800" lvl="8" indent="-228600" algn="l">
              <a:lnSpc>
                <a:spcPct val="100000"/>
              </a:lnSpc>
              <a:spcBef>
                <a:spcPts val="1000"/>
              </a:spcBef>
              <a:spcAft>
                <a:spcPts val="0"/>
              </a:spcAft>
              <a:buSzPts val="1280"/>
              <a:buNone/>
              <a:defRPr sz="1600" b="1"/>
            </a:lvl9pPr>
          </a:lstStyle>
          <a:p>
            <a:endParaRPr/>
          </a:p>
        </p:txBody>
      </p:sp>
      <p:sp>
        <p:nvSpPr>
          <p:cNvPr id="124" name="Google Shape;124;p24"/>
          <p:cNvSpPr>
            <a:spLocks noGrp="1"/>
          </p:cNvSpPr>
          <p:nvPr>
            <p:ph type="pic" idx="8"/>
          </p:nvPr>
        </p:nvSpPr>
        <p:spPr>
          <a:xfrm>
            <a:off x="7124699" y="2209800"/>
            <a:ext cx="2932113" cy="1524000"/>
          </a:xfrm>
          <a:prstGeom prst="roundRect">
            <a:avLst>
              <a:gd name="adj" fmla="val 1858"/>
            </a:avLst>
          </a:prstGeom>
          <a:noFill/>
          <a:ln>
            <a:noFill/>
          </a:ln>
          <a:effectLst>
            <a:outerShdw blurRad="50800" dist="50800" dir="5400000" algn="tl" rotWithShape="0">
              <a:srgbClr val="000000">
                <a:alpha val="42352"/>
              </a:srgbClr>
            </a:outerShdw>
          </a:effectLst>
        </p:spPr>
        <p:txBody>
          <a:bodyPr spcFirstLastPara="1" wrap="square" lIns="91425" tIns="45700" rIns="91425" bIns="45700" anchor="t" anchorCtr="0">
            <a:normAutofit/>
          </a:bodyPr>
          <a:lstStyle>
            <a:lvl1pPr marR="0" lvl="0" algn="ctr"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5" name="Google Shape;125;p24"/>
          <p:cNvSpPr txBox="1">
            <a:spLocks noGrp="1"/>
          </p:cNvSpPr>
          <p:nvPr>
            <p:ph type="body" idx="9"/>
          </p:nvPr>
        </p:nvSpPr>
        <p:spPr>
          <a:xfrm>
            <a:off x="7124575" y="4827208"/>
            <a:ext cx="2935997" cy="65918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cxnSp>
        <p:nvCxnSpPr>
          <p:cNvPr id="126" name="Google Shape;126;p24"/>
          <p:cNvCxnSpPr/>
          <p:nvPr/>
        </p:nvCxnSpPr>
        <p:spPr>
          <a:xfrm>
            <a:off x="3726142" y="2133600"/>
            <a:ext cx="0" cy="3962400"/>
          </a:xfrm>
          <a:prstGeom prst="straightConnector1">
            <a:avLst/>
          </a:prstGeom>
          <a:noFill/>
          <a:ln w="12700" cap="flat" cmpd="sng">
            <a:solidFill>
              <a:schemeClr val="accent1">
                <a:alpha val="40000"/>
              </a:schemeClr>
            </a:solidFill>
            <a:prstDash val="solid"/>
            <a:round/>
            <a:headEnd type="none" w="sm" len="sm"/>
            <a:tailEnd type="none" w="sm" len="sm"/>
          </a:ln>
        </p:spPr>
      </p:cxnSp>
      <p:cxnSp>
        <p:nvCxnSpPr>
          <p:cNvPr id="127" name="Google Shape;127;p24"/>
          <p:cNvCxnSpPr/>
          <p:nvPr/>
        </p:nvCxnSpPr>
        <p:spPr>
          <a:xfrm>
            <a:off x="6962227" y="2133600"/>
            <a:ext cx="0" cy="3966882"/>
          </a:xfrm>
          <a:prstGeom prst="straightConnector1">
            <a:avLst/>
          </a:prstGeom>
          <a:noFill/>
          <a:ln w="12700" cap="flat" cmpd="sng">
            <a:solidFill>
              <a:schemeClr val="accent1">
                <a:alpha val="40000"/>
              </a:schemeClr>
            </a:solidFill>
            <a:prstDash val="solid"/>
            <a:round/>
            <a:headEnd type="none" w="sm" len="sm"/>
            <a:tailEnd type="none" w="sm" len="sm"/>
          </a:ln>
        </p:spPr>
      </p:cxnSp>
      <p:sp>
        <p:nvSpPr>
          <p:cNvPr id="128" name="Google Shape;128;p24"/>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24"/>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p2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25"/>
          <p:cNvSpPr txBox="1">
            <a:spLocks noGrp="1"/>
          </p:cNvSpPr>
          <p:nvPr>
            <p:ph type="body" idx="1"/>
          </p:nvPr>
        </p:nvSpPr>
        <p:spPr>
          <a:xfrm rot="5400000">
            <a:off x="3478842" y="-322612"/>
            <a:ext cx="4195481" cy="8946541"/>
          </a:xfrm>
          <a:prstGeom prst="rect">
            <a:avLst/>
          </a:prstGeom>
          <a:noFill/>
          <a:ln>
            <a:noFill/>
          </a:ln>
        </p:spPr>
        <p:txBody>
          <a:bodyPr spcFirstLastPara="1" wrap="square" lIns="91425" tIns="45700" rIns="91425" bIns="45700" anchor="t" anchorCtr="0">
            <a:normAutofit/>
          </a:bodyPr>
          <a:lstStyle>
            <a:lvl1pPr marL="457200" lvl="0" indent="-320040" algn="l">
              <a:lnSpc>
                <a:spcPct val="100000"/>
              </a:lnSpc>
              <a:spcBef>
                <a:spcPts val="1000"/>
              </a:spcBef>
              <a:spcAft>
                <a:spcPts val="0"/>
              </a:spcAft>
              <a:buSzPts val="1440"/>
              <a:buChar char="►"/>
              <a:defRPr/>
            </a:lvl1pPr>
            <a:lvl2pPr marL="914400" lvl="1" indent="-320040" algn="l">
              <a:lnSpc>
                <a:spcPct val="100000"/>
              </a:lnSpc>
              <a:spcBef>
                <a:spcPts val="1000"/>
              </a:spcBef>
              <a:spcAft>
                <a:spcPts val="0"/>
              </a:spcAft>
              <a:buSzPts val="1440"/>
              <a:buChar char="►"/>
              <a:defRPr/>
            </a:lvl2pPr>
            <a:lvl3pPr marL="1371600" lvl="2" indent="-320039" algn="l">
              <a:lnSpc>
                <a:spcPct val="100000"/>
              </a:lnSpc>
              <a:spcBef>
                <a:spcPts val="1000"/>
              </a:spcBef>
              <a:spcAft>
                <a:spcPts val="0"/>
              </a:spcAft>
              <a:buSzPts val="1440"/>
              <a:buChar char="►"/>
              <a:defRPr/>
            </a:lvl3pPr>
            <a:lvl4pPr marL="1828800" lvl="3" indent="-320039" algn="l">
              <a:lnSpc>
                <a:spcPct val="100000"/>
              </a:lnSpc>
              <a:spcBef>
                <a:spcPts val="1000"/>
              </a:spcBef>
              <a:spcAft>
                <a:spcPts val="0"/>
              </a:spcAft>
              <a:buSzPts val="1440"/>
              <a:buChar char="►"/>
              <a:defRPr/>
            </a:lvl4pPr>
            <a:lvl5pPr marL="2286000" lvl="4" indent="-320039" algn="l">
              <a:lnSpc>
                <a:spcPct val="100000"/>
              </a:lnSpc>
              <a:spcBef>
                <a:spcPts val="1000"/>
              </a:spcBef>
              <a:spcAft>
                <a:spcPts val="0"/>
              </a:spcAft>
              <a:buSzPts val="1440"/>
              <a:buChar char="►"/>
              <a:defRPr/>
            </a:lvl5pPr>
            <a:lvl6pPr marL="2743200" lvl="5" indent="-320039" algn="l">
              <a:lnSpc>
                <a:spcPct val="100000"/>
              </a:lnSpc>
              <a:spcBef>
                <a:spcPts val="1000"/>
              </a:spcBef>
              <a:spcAft>
                <a:spcPts val="0"/>
              </a:spcAft>
              <a:buSzPts val="1440"/>
              <a:buChar char="►"/>
              <a:defRPr/>
            </a:lvl6pPr>
            <a:lvl7pPr marL="3200400" lvl="6" indent="-320039" algn="l">
              <a:lnSpc>
                <a:spcPct val="100000"/>
              </a:lnSpc>
              <a:spcBef>
                <a:spcPts val="1000"/>
              </a:spcBef>
              <a:spcAft>
                <a:spcPts val="0"/>
              </a:spcAft>
              <a:buSzPts val="1440"/>
              <a:buChar char="►"/>
              <a:defRPr/>
            </a:lvl7pPr>
            <a:lvl8pPr marL="3657600" lvl="7" indent="-320040" algn="l">
              <a:lnSpc>
                <a:spcPct val="100000"/>
              </a:lnSpc>
              <a:spcBef>
                <a:spcPts val="1000"/>
              </a:spcBef>
              <a:spcAft>
                <a:spcPts val="0"/>
              </a:spcAft>
              <a:buSzPts val="1440"/>
              <a:buChar char="►"/>
              <a:defRPr/>
            </a:lvl8pPr>
            <a:lvl9pPr marL="4114800" lvl="8" indent="-320040" algn="l">
              <a:lnSpc>
                <a:spcPct val="100000"/>
              </a:lnSpc>
              <a:spcBef>
                <a:spcPts val="1000"/>
              </a:spcBef>
              <a:spcAft>
                <a:spcPts val="0"/>
              </a:spcAft>
              <a:buSzPts val="1440"/>
              <a:buChar char="►"/>
              <a:defRPr/>
            </a:lvl9pPr>
          </a:lstStyle>
          <a:p>
            <a:endParaRPr/>
          </a:p>
        </p:txBody>
      </p:sp>
      <p:sp>
        <p:nvSpPr>
          <p:cNvPr id="134" name="Google Shape;134;p25"/>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25"/>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2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7"/>
        <p:cNvGrpSpPr/>
        <p:nvPr/>
      </p:nvGrpSpPr>
      <p:grpSpPr>
        <a:xfrm>
          <a:off x="0" y="0"/>
          <a:ext cx="0" cy="0"/>
          <a:chOff x="0" y="0"/>
          <a:chExt cx="0" cy="0"/>
        </a:xfrm>
      </p:grpSpPr>
      <p:sp>
        <p:nvSpPr>
          <p:cNvPr id="138" name="Google Shape;138;p26"/>
          <p:cNvSpPr txBox="1">
            <a:spLocks noGrp="1"/>
          </p:cNvSpPr>
          <p:nvPr>
            <p:ph type="title"/>
          </p:nvPr>
        </p:nvSpPr>
        <p:spPr>
          <a:xfrm rot="5400000">
            <a:off x="6267450" y="2466975"/>
            <a:ext cx="5826125" cy="17526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26"/>
          <p:cNvSpPr txBox="1">
            <a:spLocks noGrp="1"/>
          </p:cNvSpPr>
          <p:nvPr>
            <p:ph type="body" idx="1"/>
          </p:nvPr>
        </p:nvSpPr>
        <p:spPr>
          <a:xfrm rot="5400000">
            <a:off x="1679575" y="-139699"/>
            <a:ext cx="5368924" cy="7423149"/>
          </a:xfrm>
          <a:prstGeom prst="rect">
            <a:avLst/>
          </a:prstGeom>
          <a:noFill/>
          <a:ln>
            <a:noFill/>
          </a:ln>
        </p:spPr>
        <p:txBody>
          <a:bodyPr spcFirstLastPara="1" wrap="square" lIns="91425" tIns="45700" rIns="91425" bIns="45700" anchor="t" anchorCtr="0">
            <a:normAutofit/>
          </a:bodyPr>
          <a:lstStyle>
            <a:lvl1pPr marL="457200" lvl="0" indent="-320040" algn="l">
              <a:lnSpc>
                <a:spcPct val="100000"/>
              </a:lnSpc>
              <a:spcBef>
                <a:spcPts val="1000"/>
              </a:spcBef>
              <a:spcAft>
                <a:spcPts val="0"/>
              </a:spcAft>
              <a:buSzPts val="1440"/>
              <a:buChar char="►"/>
              <a:defRPr/>
            </a:lvl1pPr>
            <a:lvl2pPr marL="914400" lvl="1" indent="-320040" algn="l">
              <a:lnSpc>
                <a:spcPct val="100000"/>
              </a:lnSpc>
              <a:spcBef>
                <a:spcPts val="1000"/>
              </a:spcBef>
              <a:spcAft>
                <a:spcPts val="0"/>
              </a:spcAft>
              <a:buSzPts val="1440"/>
              <a:buChar char="►"/>
              <a:defRPr/>
            </a:lvl2pPr>
            <a:lvl3pPr marL="1371600" lvl="2" indent="-320039" algn="l">
              <a:lnSpc>
                <a:spcPct val="100000"/>
              </a:lnSpc>
              <a:spcBef>
                <a:spcPts val="1000"/>
              </a:spcBef>
              <a:spcAft>
                <a:spcPts val="0"/>
              </a:spcAft>
              <a:buSzPts val="1440"/>
              <a:buChar char="►"/>
              <a:defRPr/>
            </a:lvl3pPr>
            <a:lvl4pPr marL="1828800" lvl="3" indent="-320039" algn="l">
              <a:lnSpc>
                <a:spcPct val="100000"/>
              </a:lnSpc>
              <a:spcBef>
                <a:spcPts val="1000"/>
              </a:spcBef>
              <a:spcAft>
                <a:spcPts val="0"/>
              </a:spcAft>
              <a:buSzPts val="1440"/>
              <a:buChar char="►"/>
              <a:defRPr/>
            </a:lvl4pPr>
            <a:lvl5pPr marL="2286000" lvl="4" indent="-320039" algn="l">
              <a:lnSpc>
                <a:spcPct val="100000"/>
              </a:lnSpc>
              <a:spcBef>
                <a:spcPts val="1000"/>
              </a:spcBef>
              <a:spcAft>
                <a:spcPts val="0"/>
              </a:spcAft>
              <a:buSzPts val="1440"/>
              <a:buChar char="►"/>
              <a:defRPr/>
            </a:lvl5pPr>
            <a:lvl6pPr marL="2743200" lvl="5" indent="-320039" algn="l">
              <a:lnSpc>
                <a:spcPct val="100000"/>
              </a:lnSpc>
              <a:spcBef>
                <a:spcPts val="1000"/>
              </a:spcBef>
              <a:spcAft>
                <a:spcPts val="0"/>
              </a:spcAft>
              <a:buSzPts val="1440"/>
              <a:buChar char="►"/>
              <a:defRPr/>
            </a:lvl6pPr>
            <a:lvl7pPr marL="3200400" lvl="6" indent="-320039" algn="l">
              <a:lnSpc>
                <a:spcPct val="100000"/>
              </a:lnSpc>
              <a:spcBef>
                <a:spcPts val="1000"/>
              </a:spcBef>
              <a:spcAft>
                <a:spcPts val="0"/>
              </a:spcAft>
              <a:buSzPts val="1440"/>
              <a:buChar char="►"/>
              <a:defRPr/>
            </a:lvl7pPr>
            <a:lvl8pPr marL="3657600" lvl="7" indent="-320040" algn="l">
              <a:lnSpc>
                <a:spcPct val="100000"/>
              </a:lnSpc>
              <a:spcBef>
                <a:spcPts val="1000"/>
              </a:spcBef>
              <a:spcAft>
                <a:spcPts val="0"/>
              </a:spcAft>
              <a:buSzPts val="1440"/>
              <a:buChar char="►"/>
              <a:defRPr/>
            </a:lvl8pPr>
            <a:lvl9pPr marL="4114800" lvl="8" indent="-320040" algn="l">
              <a:lnSpc>
                <a:spcPct val="100000"/>
              </a:lnSpc>
              <a:spcBef>
                <a:spcPts val="1000"/>
              </a:spcBef>
              <a:spcAft>
                <a:spcPts val="0"/>
              </a:spcAft>
              <a:buSzPts val="1440"/>
              <a:buChar char="►"/>
              <a:defRPr/>
            </a:lvl9pPr>
          </a:lstStyle>
          <a:p>
            <a:endParaRPr/>
          </a:p>
        </p:txBody>
      </p:sp>
      <p:sp>
        <p:nvSpPr>
          <p:cNvPr id="140" name="Google Shape;140;p26"/>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1" name="Google Shape;141;p26"/>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2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11"/>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1"/>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lvl="0" indent="-320040" algn="l">
              <a:lnSpc>
                <a:spcPct val="100000"/>
              </a:lnSpc>
              <a:spcBef>
                <a:spcPts val="1000"/>
              </a:spcBef>
              <a:spcAft>
                <a:spcPts val="0"/>
              </a:spcAft>
              <a:buSzPts val="1440"/>
              <a:buChar char="►"/>
              <a:defRPr/>
            </a:lvl1pPr>
            <a:lvl2pPr marL="914400" lvl="1" indent="-320040" algn="l">
              <a:lnSpc>
                <a:spcPct val="100000"/>
              </a:lnSpc>
              <a:spcBef>
                <a:spcPts val="1000"/>
              </a:spcBef>
              <a:spcAft>
                <a:spcPts val="0"/>
              </a:spcAft>
              <a:buSzPts val="1440"/>
              <a:buChar char="►"/>
              <a:defRPr/>
            </a:lvl2pPr>
            <a:lvl3pPr marL="1371600" lvl="2" indent="-320039" algn="l">
              <a:lnSpc>
                <a:spcPct val="100000"/>
              </a:lnSpc>
              <a:spcBef>
                <a:spcPts val="1000"/>
              </a:spcBef>
              <a:spcAft>
                <a:spcPts val="0"/>
              </a:spcAft>
              <a:buSzPts val="1440"/>
              <a:buChar char="►"/>
              <a:defRPr/>
            </a:lvl3pPr>
            <a:lvl4pPr marL="1828800" lvl="3" indent="-320039" algn="l">
              <a:lnSpc>
                <a:spcPct val="100000"/>
              </a:lnSpc>
              <a:spcBef>
                <a:spcPts val="1000"/>
              </a:spcBef>
              <a:spcAft>
                <a:spcPts val="0"/>
              </a:spcAft>
              <a:buSzPts val="1440"/>
              <a:buChar char="►"/>
              <a:defRPr/>
            </a:lvl4pPr>
            <a:lvl5pPr marL="2286000" lvl="4" indent="-320039" algn="l">
              <a:lnSpc>
                <a:spcPct val="100000"/>
              </a:lnSpc>
              <a:spcBef>
                <a:spcPts val="1000"/>
              </a:spcBef>
              <a:spcAft>
                <a:spcPts val="0"/>
              </a:spcAft>
              <a:buSzPts val="1440"/>
              <a:buChar char="►"/>
              <a:defRPr/>
            </a:lvl5pPr>
            <a:lvl6pPr marL="2743200" lvl="5" indent="-320039" algn="l">
              <a:lnSpc>
                <a:spcPct val="100000"/>
              </a:lnSpc>
              <a:spcBef>
                <a:spcPts val="1000"/>
              </a:spcBef>
              <a:spcAft>
                <a:spcPts val="0"/>
              </a:spcAft>
              <a:buSzPts val="1440"/>
              <a:buChar char="►"/>
              <a:defRPr/>
            </a:lvl6pPr>
            <a:lvl7pPr marL="3200400" lvl="6" indent="-320039" algn="l">
              <a:lnSpc>
                <a:spcPct val="100000"/>
              </a:lnSpc>
              <a:spcBef>
                <a:spcPts val="1000"/>
              </a:spcBef>
              <a:spcAft>
                <a:spcPts val="0"/>
              </a:spcAft>
              <a:buSzPts val="1440"/>
              <a:buChar char="►"/>
              <a:defRPr/>
            </a:lvl7pPr>
            <a:lvl8pPr marL="3657600" lvl="7" indent="-320040" algn="l">
              <a:lnSpc>
                <a:spcPct val="100000"/>
              </a:lnSpc>
              <a:spcBef>
                <a:spcPts val="1000"/>
              </a:spcBef>
              <a:spcAft>
                <a:spcPts val="0"/>
              </a:spcAft>
              <a:buSzPts val="1440"/>
              <a:buChar char="►"/>
              <a:defRPr/>
            </a:lvl8pPr>
            <a:lvl9pPr marL="4114800" lvl="8" indent="-320040" algn="l">
              <a:lnSpc>
                <a:spcPct val="100000"/>
              </a:lnSpc>
              <a:spcBef>
                <a:spcPts val="1000"/>
              </a:spcBef>
              <a:spcAft>
                <a:spcPts val="0"/>
              </a:spcAft>
              <a:buSzPts val="1440"/>
              <a:buChar char="►"/>
              <a:defRPr/>
            </a:lvl9pPr>
          </a:lstStyle>
          <a:p>
            <a:endParaRPr/>
          </a:p>
        </p:txBody>
      </p:sp>
      <p:sp>
        <p:nvSpPr>
          <p:cNvPr id="26" name="Google Shape;26;p1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12"/>
          <p:cNvSpPr txBox="1">
            <a:spLocks noGrp="1"/>
          </p:cNvSpPr>
          <p:nvPr>
            <p:ph type="title"/>
          </p:nvPr>
        </p:nvSpPr>
        <p:spPr>
          <a:xfrm>
            <a:off x="1154956" y="2861733"/>
            <a:ext cx="8825657" cy="1915647"/>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lt2"/>
              </a:buClr>
              <a:buSzPts val="4000"/>
              <a:buFont typeface="Century Gothic"/>
              <a:buNone/>
              <a:defRPr sz="40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2"/>
          <p:cNvSpPr txBox="1">
            <a:spLocks noGrp="1"/>
          </p:cNvSpPr>
          <p:nvPr>
            <p:ph type="body" idx="1"/>
          </p:nvPr>
        </p:nvSpPr>
        <p:spPr>
          <a:xfrm>
            <a:off x="1154955" y="4777381"/>
            <a:ext cx="8825658" cy="860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600"/>
              <a:buNone/>
              <a:defRPr sz="2000" cap="none">
                <a:solidFill>
                  <a:schemeClr val="accent1"/>
                </a:solidFill>
              </a:defRPr>
            </a:lvl1pPr>
            <a:lvl2pPr marL="914400" lvl="1" indent="-228600" algn="l">
              <a:lnSpc>
                <a:spcPct val="100000"/>
              </a:lnSpc>
              <a:spcBef>
                <a:spcPts val="1000"/>
              </a:spcBef>
              <a:spcAft>
                <a:spcPts val="0"/>
              </a:spcAft>
              <a:buSzPts val="1440"/>
              <a:buNone/>
              <a:defRPr sz="1800">
                <a:solidFill>
                  <a:schemeClr val="lt1"/>
                </a:solidFill>
              </a:defRPr>
            </a:lvl2pPr>
            <a:lvl3pPr marL="1371600" lvl="2" indent="-228600" algn="l">
              <a:lnSpc>
                <a:spcPct val="100000"/>
              </a:lnSpc>
              <a:spcBef>
                <a:spcPts val="1000"/>
              </a:spcBef>
              <a:spcAft>
                <a:spcPts val="0"/>
              </a:spcAft>
              <a:buSzPts val="1280"/>
              <a:buNone/>
              <a:defRPr sz="1600">
                <a:solidFill>
                  <a:schemeClr val="lt1"/>
                </a:solidFill>
              </a:defRPr>
            </a:lvl3pPr>
            <a:lvl4pPr marL="1828800" lvl="3" indent="-228600" algn="l">
              <a:lnSpc>
                <a:spcPct val="100000"/>
              </a:lnSpc>
              <a:spcBef>
                <a:spcPts val="1000"/>
              </a:spcBef>
              <a:spcAft>
                <a:spcPts val="0"/>
              </a:spcAft>
              <a:buSzPts val="1120"/>
              <a:buNone/>
              <a:defRPr sz="1400">
                <a:solidFill>
                  <a:schemeClr val="lt1"/>
                </a:solidFill>
              </a:defRPr>
            </a:lvl4pPr>
            <a:lvl5pPr marL="2286000" lvl="4" indent="-228600" algn="l">
              <a:lnSpc>
                <a:spcPct val="100000"/>
              </a:lnSpc>
              <a:spcBef>
                <a:spcPts val="1000"/>
              </a:spcBef>
              <a:spcAft>
                <a:spcPts val="0"/>
              </a:spcAft>
              <a:buSzPts val="1120"/>
              <a:buNone/>
              <a:defRPr sz="1400">
                <a:solidFill>
                  <a:schemeClr val="lt1"/>
                </a:solidFill>
              </a:defRPr>
            </a:lvl5pPr>
            <a:lvl6pPr marL="2743200" lvl="5" indent="-228600" algn="l">
              <a:lnSpc>
                <a:spcPct val="100000"/>
              </a:lnSpc>
              <a:spcBef>
                <a:spcPts val="1000"/>
              </a:spcBef>
              <a:spcAft>
                <a:spcPts val="0"/>
              </a:spcAft>
              <a:buSzPts val="1120"/>
              <a:buNone/>
              <a:defRPr sz="1400">
                <a:solidFill>
                  <a:schemeClr val="lt1"/>
                </a:solidFill>
              </a:defRPr>
            </a:lvl6pPr>
            <a:lvl7pPr marL="3200400" lvl="6" indent="-228600" algn="l">
              <a:lnSpc>
                <a:spcPct val="100000"/>
              </a:lnSpc>
              <a:spcBef>
                <a:spcPts val="1000"/>
              </a:spcBef>
              <a:spcAft>
                <a:spcPts val="0"/>
              </a:spcAft>
              <a:buSzPts val="1120"/>
              <a:buNone/>
              <a:defRPr sz="1400">
                <a:solidFill>
                  <a:schemeClr val="lt1"/>
                </a:solidFill>
              </a:defRPr>
            </a:lvl7pPr>
            <a:lvl8pPr marL="3657600" lvl="7" indent="-228600" algn="l">
              <a:lnSpc>
                <a:spcPct val="100000"/>
              </a:lnSpc>
              <a:spcBef>
                <a:spcPts val="1000"/>
              </a:spcBef>
              <a:spcAft>
                <a:spcPts val="0"/>
              </a:spcAft>
              <a:buSzPts val="1120"/>
              <a:buNone/>
              <a:defRPr sz="1400">
                <a:solidFill>
                  <a:schemeClr val="lt1"/>
                </a:solidFill>
              </a:defRPr>
            </a:lvl8pPr>
            <a:lvl9pPr marL="4114800" lvl="8" indent="-228600" algn="l">
              <a:lnSpc>
                <a:spcPct val="100000"/>
              </a:lnSpc>
              <a:spcBef>
                <a:spcPts val="1000"/>
              </a:spcBef>
              <a:spcAft>
                <a:spcPts val="0"/>
              </a:spcAft>
              <a:buSzPts val="1120"/>
              <a:buNone/>
              <a:defRPr sz="1400">
                <a:solidFill>
                  <a:schemeClr val="lt1"/>
                </a:solidFill>
              </a:defRPr>
            </a:lvl9pPr>
          </a:lstStyle>
          <a:p>
            <a:endParaRPr/>
          </a:p>
        </p:txBody>
      </p:sp>
      <p:sp>
        <p:nvSpPr>
          <p:cNvPr id="32" name="Google Shape;32;p12"/>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12"/>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5"/>
        <p:cNvGrpSpPr/>
        <p:nvPr/>
      </p:nvGrpSpPr>
      <p:grpSpPr>
        <a:xfrm>
          <a:off x="0" y="0"/>
          <a:ext cx="0" cy="0"/>
          <a:chOff x="0" y="0"/>
          <a:chExt cx="0" cy="0"/>
        </a:xfrm>
      </p:grpSpPr>
      <p:sp>
        <p:nvSpPr>
          <p:cNvPr id="36" name="Google Shape;36;p13"/>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3"/>
          <p:cNvSpPr txBox="1">
            <a:spLocks noGrp="1"/>
          </p:cNvSpPr>
          <p:nvPr>
            <p:ph type="body" idx="1"/>
          </p:nvPr>
        </p:nvSpPr>
        <p:spPr>
          <a:xfrm>
            <a:off x="1103312" y="2060575"/>
            <a:ext cx="4396339" cy="4195763"/>
          </a:xfrm>
          <a:prstGeom prst="rect">
            <a:avLst/>
          </a:prstGeom>
          <a:noFill/>
          <a:ln>
            <a:noFill/>
          </a:ln>
        </p:spPr>
        <p:txBody>
          <a:bodyPr spcFirstLastPara="1" wrap="square" lIns="91425" tIns="45700" rIns="91425" bIns="45700" anchor="t" anchorCtr="0">
            <a:normAutofit/>
          </a:bodyPr>
          <a:lstStyle>
            <a:lvl1pPr marL="457200" lvl="0" indent="-320040" algn="l">
              <a:lnSpc>
                <a:spcPct val="100000"/>
              </a:lnSpc>
              <a:spcBef>
                <a:spcPts val="1000"/>
              </a:spcBef>
              <a:spcAft>
                <a:spcPts val="0"/>
              </a:spcAft>
              <a:buSzPts val="1440"/>
              <a:buChar char="►"/>
              <a:defRPr sz="1800"/>
            </a:lvl1pPr>
            <a:lvl2pPr marL="914400" lvl="1" indent="-309880" algn="l">
              <a:lnSpc>
                <a:spcPct val="100000"/>
              </a:lnSpc>
              <a:spcBef>
                <a:spcPts val="1000"/>
              </a:spcBef>
              <a:spcAft>
                <a:spcPts val="0"/>
              </a:spcAft>
              <a:buSzPts val="1280"/>
              <a:buChar char="►"/>
              <a:defRPr sz="1600"/>
            </a:lvl2pPr>
            <a:lvl3pPr marL="1371600" lvl="2" indent="-299719" algn="l">
              <a:lnSpc>
                <a:spcPct val="100000"/>
              </a:lnSpc>
              <a:spcBef>
                <a:spcPts val="1000"/>
              </a:spcBef>
              <a:spcAft>
                <a:spcPts val="0"/>
              </a:spcAft>
              <a:buSzPts val="1120"/>
              <a:buChar char="►"/>
              <a:defRPr sz="1400"/>
            </a:lvl3pPr>
            <a:lvl4pPr marL="1828800" lvl="3" indent="-289560" algn="l">
              <a:lnSpc>
                <a:spcPct val="100000"/>
              </a:lnSpc>
              <a:spcBef>
                <a:spcPts val="1000"/>
              </a:spcBef>
              <a:spcAft>
                <a:spcPts val="0"/>
              </a:spcAft>
              <a:buSzPts val="960"/>
              <a:buChar char="►"/>
              <a:defRPr sz="1200"/>
            </a:lvl4pPr>
            <a:lvl5pPr marL="2286000" lvl="4" indent="-289560" algn="l">
              <a:lnSpc>
                <a:spcPct val="100000"/>
              </a:lnSpc>
              <a:spcBef>
                <a:spcPts val="1000"/>
              </a:spcBef>
              <a:spcAft>
                <a:spcPts val="0"/>
              </a:spcAft>
              <a:buSzPts val="960"/>
              <a:buChar char="►"/>
              <a:defRPr sz="1200"/>
            </a:lvl5pPr>
            <a:lvl6pPr marL="2743200" lvl="5" indent="-289560" algn="l">
              <a:lnSpc>
                <a:spcPct val="100000"/>
              </a:lnSpc>
              <a:spcBef>
                <a:spcPts val="1000"/>
              </a:spcBef>
              <a:spcAft>
                <a:spcPts val="0"/>
              </a:spcAft>
              <a:buSzPts val="960"/>
              <a:buChar char="►"/>
              <a:defRPr sz="1200"/>
            </a:lvl6pPr>
            <a:lvl7pPr marL="3200400" lvl="6" indent="-289560" algn="l">
              <a:lnSpc>
                <a:spcPct val="100000"/>
              </a:lnSpc>
              <a:spcBef>
                <a:spcPts val="1000"/>
              </a:spcBef>
              <a:spcAft>
                <a:spcPts val="0"/>
              </a:spcAft>
              <a:buSzPts val="960"/>
              <a:buChar char="►"/>
              <a:defRPr sz="1200"/>
            </a:lvl7pPr>
            <a:lvl8pPr marL="3657600" lvl="7" indent="-289559" algn="l">
              <a:lnSpc>
                <a:spcPct val="100000"/>
              </a:lnSpc>
              <a:spcBef>
                <a:spcPts val="1000"/>
              </a:spcBef>
              <a:spcAft>
                <a:spcPts val="0"/>
              </a:spcAft>
              <a:buSzPts val="960"/>
              <a:buChar char="►"/>
              <a:defRPr sz="1200"/>
            </a:lvl8pPr>
            <a:lvl9pPr marL="4114800" lvl="8" indent="-289559" algn="l">
              <a:lnSpc>
                <a:spcPct val="100000"/>
              </a:lnSpc>
              <a:spcBef>
                <a:spcPts val="1000"/>
              </a:spcBef>
              <a:spcAft>
                <a:spcPts val="0"/>
              </a:spcAft>
              <a:buSzPts val="960"/>
              <a:buChar char="►"/>
              <a:defRPr sz="1200"/>
            </a:lvl9pPr>
          </a:lstStyle>
          <a:p>
            <a:endParaRPr/>
          </a:p>
        </p:txBody>
      </p:sp>
      <p:sp>
        <p:nvSpPr>
          <p:cNvPr id="38" name="Google Shape;38;p13"/>
          <p:cNvSpPr txBox="1">
            <a:spLocks noGrp="1"/>
          </p:cNvSpPr>
          <p:nvPr>
            <p:ph type="body" idx="2"/>
          </p:nvPr>
        </p:nvSpPr>
        <p:spPr>
          <a:xfrm>
            <a:off x="5654493" y="2056092"/>
            <a:ext cx="4396341" cy="4200245"/>
          </a:xfrm>
          <a:prstGeom prst="rect">
            <a:avLst/>
          </a:prstGeom>
          <a:noFill/>
          <a:ln>
            <a:noFill/>
          </a:ln>
        </p:spPr>
        <p:txBody>
          <a:bodyPr spcFirstLastPara="1" wrap="square" lIns="91425" tIns="45700" rIns="91425" bIns="45700" anchor="t" anchorCtr="0">
            <a:normAutofit/>
          </a:bodyPr>
          <a:lstStyle>
            <a:lvl1pPr marL="457200" lvl="0" indent="-320040" algn="l">
              <a:lnSpc>
                <a:spcPct val="100000"/>
              </a:lnSpc>
              <a:spcBef>
                <a:spcPts val="1000"/>
              </a:spcBef>
              <a:spcAft>
                <a:spcPts val="0"/>
              </a:spcAft>
              <a:buSzPts val="1440"/>
              <a:buChar char="►"/>
              <a:defRPr sz="1800"/>
            </a:lvl1pPr>
            <a:lvl2pPr marL="914400" lvl="1" indent="-309880" algn="l">
              <a:lnSpc>
                <a:spcPct val="100000"/>
              </a:lnSpc>
              <a:spcBef>
                <a:spcPts val="1000"/>
              </a:spcBef>
              <a:spcAft>
                <a:spcPts val="0"/>
              </a:spcAft>
              <a:buSzPts val="1280"/>
              <a:buChar char="►"/>
              <a:defRPr sz="1600"/>
            </a:lvl2pPr>
            <a:lvl3pPr marL="1371600" lvl="2" indent="-299719" algn="l">
              <a:lnSpc>
                <a:spcPct val="100000"/>
              </a:lnSpc>
              <a:spcBef>
                <a:spcPts val="1000"/>
              </a:spcBef>
              <a:spcAft>
                <a:spcPts val="0"/>
              </a:spcAft>
              <a:buSzPts val="1120"/>
              <a:buChar char="►"/>
              <a:defRPr sz="1400"/>
            </a:lvl3pPr>
            <a:lvl4pPr marL="1828800" lvl="3" indent="-289560" algn="l">
              <a:lnSpc>
                <a:spcPct val="100000"/>
              </a:lnSpc>
              <a:spcBef>
                <a:spcPts val="1000"/>
              </a:spcBef>
              <a:spcAft>
                <a:spcPts val="0"/>
              </a:spcAft>
              <a:buSzPts val="960"/>
              <a:buChar char="►"/>
              <a:defRPr sz="1200"/>
            </a:lvl4pPr>
            <a:lvl5pPr marL="2286000" lvl="4" indent="-289560" algn="l">
              <a:lnSpc>
                <a:spcPct val="100000"/>
              </a:lnSpc>
              <a:spcBef>
                <a:spcPts val="1000"/>
              </a:spcBef>
              <a:spcAft>
                <a:spcPts val="0"/>
              </a:spcAft>
              <a:buSzPts val="960"/>
              <a:buChar char="►"/>
              <a:defRPr sz="1200"/>
            </a:lvl5pPr>
            <a:lvl6pPr marL="2743200" lvl="5" indent="-289560" algn="l">
              <a:lnSpc>
                <a:spcPct val="100000"/>
              </a:lnSpc>
              <a:spcBef>
                <a:spcPts val="1000"/>
              </a:spcBef>
              <a:spcAft>
                <a:spcPts val="0"/>
              </a:spcAft>
              <a:buSzPts val="960"/>
              <a:buChar char="►"/>
              <a:defRPr sz="1200"/>
            </a:lvl6pPr>
            <a:lvl7pPr marL="3200400" lvl="6" indent="-289560" algn="l">
              <a:lnSpc>
                <a:spcPct val="100000"/>
              </a:lnSpc>
              <a:spcBef>
                <a:spcPts val="1000"/>
              </a:spcBef>
              <a:spcAft>
                <a:spcPts val="0"/>
              </a:spcAft>
              <a:buSzPts val="960"/>
              <a:buChar char="►"/>
              <a:defRPr sz="1200"/>
            </a:lvl7pPr>
            <a:lvl8pPr marL="3657600" lvl="7" indent="-289559" algn="l">
              <a:lnSpc>
                <a:spcPct val="100000"/>
              </a:lnSpc>
              <a:spcBef>
                <a:spcPts val="1000"/>
              </a:spcBef>
              <a:spcAft>
                <a:spcPts val="0"/>
              </a:spcAft>
              <a:buSzPts val="960"/>
              <a:buChar char="►"/>
              <a:defRPr sz="1200"/>
            </a:lvl8pPr>
            <a:lvl9pPr marL="4114800" lvl="8" indent="-289559" algn="l">
              <a:lnSpc>
                <a:spcPct val="100000"/>
              </a:lnSpc>
              <a:spcBef>
                <a:spcPts val="1000"/>
              </a:spcBef>
              <a:spcAft>
                <a:spcPts val="0"/>
              </a:spcAft>
              <a:buSzPts val="960"/>
              <a:buChar char="►"/>
              <a:defRPr sz="1200"/>
            </a:lvl9pPr>
          </a:lstStyle>
          <a:p>
            <a:endParaRPr/>
          </a:p>
        </p:txBody>
      </p:sp>
      <p:sp>
        <p:nvSpPr>
          <p:cNvPr id="39" name="Google Shape;39;p13"/>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13"/>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2"/>
        <p:cNvGrpSpPr/>
        <p:nvPr/>
      </p:nvGrpSpPr>
      <p:grpSpPr>
        <a:xfrm>
          <a:off x="0" y="0"/>
          <a:ext cx="0" cy="0"/>
          <a:chOff x="0" y="0"/>
          <a:chExt cx="0" cy="0"/>
        </a:xfrm>
      </p:grpSpPr>
      <p:sp>
        <p:nvSpPr>
          <p:cNvPr id="43" name="Google Shape;43;p14"/>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2"/>
              </a:buClr>
              <a:buSzPts val="42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4"/>
          <p:cNvSpPr txBox="1">
            <a:spLocks noGrp="1"/>
          </p:cNvSpPr>
          <p:nvPr>
            <p:ph type="body" idx="1"/>
          </p:nvPr>
        </p:nvSpPr>
        <p:spPr>
          <a:xfrm>
            <a:off x="1103313" y="1905000"/>
            <a:ext cx="4396338"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SzPts val="1920"/>
              <a:buNone/>
              <a:defRPr sz="2400" b="0">
                <a:solidFill>
                  <a:schemeClr val="accent1"/>
                </a:solidFill>
              </a:defRPr>
            </a:lvl1pPr>
            <a:lvl2pPr marL="914400" lvl="1" indent="-228600" algn="l">
              <a:lnSpc>
                <a:spcPct val="100000"/>
              </a:lnSpc>
              <a:spcBef>
                <a:spcPts val="1000"/>
              </a:spcBef>
              <a:spcAft>
                <a:spcPts val="0"/>
              </a:spcAft>
              <a:buSzPts val="1600"/>
              <a:buNone/>
              <a:defRPr sz="2000" b="1"/>
            </a:lvl2pPr>
            <a:lvl3pPr marL="1371600" lvl="2" indent="-228600" algn="l">
              <a:lnSpc>
                <a:spcPct val="100000"/>
              </a:lnSpc>
              <a:spcBef>
                <a:spcPts val="1000"/>
              </a:spcBef>
              <a:spcAft>
                <a:spcPts val="0"/>
              </a:spcAft>
              <a:buSzPts val="1440"/>
              <a:buNone/>
              <a:defRPr sz="1800" b="1"/>
            </a:lvl3pPr>
            <a:lvl4pPr marL="1828800" lvl="3" indent="-228600" algn="l">
              <a:lnSpc>
                <a:spcPct val="100000"/>
              </a:lnSpc>
              <a:spcBef>
                <a:spcPts val="1000"/>
              </a:spcBef>
              <a:spcAft>
                <a:spcPts val="0"/>
              </a:spcAft>
              <a:buSzPts val="1280"/>
              <a:buNone/>
              <a:defRPr sz="1600" b="1"/>
            </a:lvl4pPr>
            <a:lvl5pPr marL="2286000" lvl="4" indent="-228600" algn="l">
              <a:lnSpc>
                <a:spcPct val="100000"/>
              </a:lnSpc>
              <a:spcBef>
                <a:spcPts val="1000"/>
              </a:spcBef>
              <a:spcAft>
                <a:spcPts val="0"/>
              </a:spcAft>
              <a:buSzPts val="1280"/>
              <a:buNone/>
              <a:defRPr sz="1600" b="1"/>
            </a:lvl5pPr>
            <a:lvl6pPr marL="2743200" lvl="5" indent="-228600" algn="l">
              <a:lnSpc>
                <a:spcPct val="100000"/>
              </a:lnSpc>
              <a:spcBef>
                <a:spcPts val="1000"/>
              </a:spcBef>
              <a:spcAft>
                <a:spcPts val="0"/>
              </a:spcAft>
              <a:buSzPts val="1280"/>
              <a:buNone/>
              <a:defRPr sz="1600" b="1"/>
            </a:lvl6pPr>
            <a:lvl7pPr marL="3200400" lvl="6" indent="-228600" algn="l">
              <a:lnSpc>
                <a:spcPct val="100000"/>
              </a:lnSpc>
              <a:spcBef>
                <a:spcPts val="1000"/>
              </a:spcBef>
              <a:spcAft>
                <a:spcPts val="0"/>
              </a:spcAft>
              <a:buSzPts val="1280"/>
              <a:buNone/>
              <a:defRPr sz="1600" b="1"/>
            </a:lvl7pPr>
            <a:lvl8pPr marL="3657600" lvl="7" indent="-228600" algn="l">
              <a:lnSpc>
                <a:spcPct val="100000"/>
              </a:lnSpc>
              <a:spcBef>
                <a:spcPts val="1000"/>
              </a:spcBef>
              <a:spcAft>
                <a:spcPts val="0"/>
              </a:spcAft>
              <a:buSzPts val="1280"/>
              <a:buNone/>
              <a:defRPr sz="1600" b="1"/>
            </a:lvl8pPr>
            <a:lvl9pPr marL="4114800" lvl="8" indent="-228600" algn="l">
              <a:lnSpc>
                <a:spcPct val="100000"/>
              </a:lnSpc>
              <a:spcBef>
                <a:spcPts val="1000"/>
              </a:spcBef>
              <a:spcAft>
                <a:spcPts val="0"/>
              </a:spcAft>
              <a:buSzPts val="1280"/>
              <a:buNone/>
              <a:defRPr sz="1600" b="1"/>
            </a:lvl9pPr>
          </a:lstStyle>
          <a:p>
            <a:endParaRPr/>
          </a:p>
        </p:txBody>
      </p:sp>
      <p:sp>
        <p:nvSpPr>
          <p:cNvPr id="45" name="Google Shape;45;p14"/>
          <p:cNvSpPr txBox="1">
            <a:spLocks noGrp="1"/>
          </p:cNvSpPr>
          <p:nvPr>
            <p:ph type="body" idx="2"/>
          </p:nvPr>
        </p:nvSpPr>
        <p:spPr>
          <a:xfrm>
            <a:off x="1103312"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lnSpc>
                <a:spcPct val="100000"/>
              </a:lnSpc>
              <a:spcBef>
                <a:spcPts val="1000"/>
              </a:spcBef>
              <a:spcAft>
                <a:spcPts val="0"/>
              </a:spcAft>
              <a:buSzPts val="1440"/>
              <a:buChar char="►"/>
              <a:defRPr sz="1800"/>
            </a:lvl1pPr>
            <a:lvl2pPr marL="914400" lvl="1" indent="-309880" algn="l">
              <a:lnSpc>
                <a:spcPct val="100000"/>
              </a:lnSpc>
              <a:spcBef>
                <a:spcPts val="1000"/>
              </a:spcBef>
              <a:spcAft>
                <a:spcPts val="0"/>
              </a:spcAft>
              <a:buSzPts val="1280"/>
              <a:buChar char="►"/>
              <a:defRPr sz="1600"/>
            </a:lvl2pPr>
            <a:lvl3pPr marL="1371600" lvl="2" indent="-299719" algn="l">
              <a:lnSpc>
                <a:spcPct val="100000"/>
              </a:lnSpc>
              <a:spcBef>
                <a:spcPts val="1000"/>
              </a:spcBef>
              <a:spcAft>
                <a:spcPts val="0"/>
              </a:spcAft>
              <a:buSzPts val="1120"/>
              <a:buChar char="►"/>
              <a:defRPr sz="1400"/>
            </a:lvl3pPr>
            <a:lvl4pPr marL="1828800" lvl="3" indent="-289560" algn="l">
              <a:lnSpc>
                <a:spcPct val="100000"/>
              </a:lnSpc>
              <a:spcBef>
                <a:spcPts val="1000"/>
              </a:spcBef>
              <a:spcAft>
                <a:spcPts val="0"/>
              </a:spcAft>
              <a:buSzPts val="960"/>
              <a:buChar char="►"/>
              <a:defRPr sz="1200"/>
            </a:lvl4pPr>
            <a:lvl5pPr marL="2286000" lvl="4" indent="-289560" algn="l">
              <a:lnSpc>
                <a:spcPct val="100000"/>
              </a:lnSpc>
              <a:spcBef>
                <a:spcPts val="1000"/>
              </a:spcBef>
              <a:spcAft>
                <a:spcPts val="0"/>
              </a:spcAft>
              <a:buSzPts val="960"/>
              <a:buChar char="►"/>
              <a:defRPr sz="1200"/>
            </a:lvl5pPr>
            <a:lvl6pPr marL="2743200" lvl="5" indent="-289560" algn="l">
              <a:lnSpc>
                <a:spcPct val="100000"/>
              </a:lnSpc>
              <a:spcBef>
                <a:spcPts val="1000"/>
              </a:spcBef>
              <a:spcAft>
                <a:spcPts val="0"/>
              </a:spcAft>
              <a:buSzPts val="960"/>
              <a:buChar char="►"/>
              <a:defRPr sz="1200"/>
            </a:lvl6pPr>
            <a:lvl7pPr marL="3200400" lvl="6" indent="-289560" algn="l">
              <a:lnSpc>
                <a:spcPct val="100000"/>
              </a:lnSpc>
              <a:spcBef>
                <a:spcPts val="1000"/>
              </a:spcBef>
              <a:spcAft>
                <a:spcPts val="0"/>
              </a:spcAft>
              <a:buSzPts val="960"/>
              <a:buChar char="►"/>
              <a:defRPr sz="1200"/>
            </a:lvl7pPr>
            <a:lvl8pPr marL="3657600" lvl="7" indent="-289559" algn="l">
              <a:lnSpc>
                <a:spcPct val="100000"/>
              </a:lnSpc>
              <a:spcBef>
                <a:spcPts val="1000"/>
              </a:spcBef>
              <a:spcAft>
                <a:spcPts val="0"/>
              </a:spcAft>
              <a:buSzPts val="960"/>
              <a:buChar char="►"/>
              <a:defRPr sz="1200"/>
            </a:lvl8pPr>
            <a:lvl9pPr marL="4114800" lvl="8" indent="-289559" algn="l">
              <a:lnSpc>
                <a:spcPct val="100000"/>
              </a:lnSpc>
              <a:spcBef>
                <a:spcPts val="1000"/>
              </a:spcBef>
              <a:spcAft>
                <a:spcPts val="0"/>
              </a:spcAft>
              <a:buSzPts val="960"/>
              <a:buChar char="►"/>
              <a:defRPr sz="1200"/>
            </a:lvl9pPr>
          </a:lstStyle>
          <a:p>
            <a:endParaRPr/>
          </a:p>
        </p:txBody>
      </p:sp>
      <p:sp>
        <p:nvSpPr>
          <p:cNvPr id="46" name="Google Shape;46;p14"/>
          <p:cNvSpPr txBox="1">
            <a:spLocks noGrp="1"/>
          </p:cNvSpPr>
          <p:nvPr>
            <p:ph type="body" idx="3"/>
          </p:nvPr>
        </p:nvSpPr>
        <p:spPr>
          <a:xfrm>
            <a:off x="5654495" y="1905000"/>
            <a:ext cx="4396339"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SzPts val="1920"/>
              <a:buNone/>
              <a:defRPr sz="2400" b="0">
                <a:solidFill>
                  <a:schemeClr val="accent1"/>
                </a:solidFill>
              </a:defRPr>
            </a:lvl1pPr>
            <a:lvl2pPr marL="914400" lvl="1" indent="-228600" algn="l">
              <a:lnSpc>
                <a:spcPct val="100000"/>
              </a:lnSpc>
              <a:spcBef>
                <a:spcPts val="1000"/>
              </a:spcBef>
              <a:spcAft>
                <a:spcPts val="0"/>
              </a:spcAft>
              <a:buSzPts val="1600"/>
              <a:buNone/>
              <a:defRPr sz="2000" b="1"/>
            </a:lvl2pPr>
            <a:lvl3pPr marL="1371600" lvl="2" indent="-228600" algn="l">
              <a:lnSpc>
                <a:spcPct val="100000"/>
              </a:lnSpc>
              <a:spcBef>
                <a:spcPts val="1000"/>
              </a:spcBef>
              <a:spcAft>
                <a:spcPts val="0"/>
              </a:spcAft>
              <a:buSzPts val="1440"/>
              <a:buNone/>
              <a:defRPr sz="1800" b="1"/>
            </a:lvl3pPr>
            <a:lvl4pPr marL="1828800" lvl="3" indent="-228600" algn="l">
              <a:lnSpc>
                <a:spcPct val="100000"/>
              </a:lnSpc>
              <a:spcBef>
                <a:spcPts val="1000"/>
              </a:spcBef>
              <a:spcAft>
                <a:spcPts val="0"/>
              </a:spcAft>
              <a:buSzPts val="1280"/>
              <a:buNone/>
              <a:defRPr sz="1600" b="1"/>
            </a:lvl4pPr>
            <a:lvl5pPr marL="2286000" lvl="4" indent="-228600" algn="l">
              <a:lnSpc>
                <a:spcPct val="100000"/>
              </a:lnSpc>
              <a:spcBef>
                <a:spcPts val="1000"/>
              </a:spcBef>
              <a:spcAft>
                <a:spcPts val="0"/>
              </a:spcAft>
              <a:buSzPts val="1280"/>
              <a:buNone/>
              <a:defRPr sz="1600" b="1"/>
            </a:lvl5pPr>
            <a:lvl6pPr marL="2743200" lvl="5" indent="-228600" algn="l">
              <a:lnSpc>
                <a:spcPct val="100000"/>
              </a:lnSpc>
              <a:spcBef>
                <a:spcPts val="1000"/>
              </a:spcBef>
              <a:spcAft>
                <a:spcPts val="0"/>
              </a:spcAft>
              <a:buSzPts val="1280"/>
              <a:buNone/>
              <a:defRPr sz="1600" b="1"/>
            </a:lvl6pPr>
            <a:lvl7pPr marL="3200400" lvl="6" indent="-228600" algn="l">
              <a:lnSpc>
                <a:spcPct val="100000"/>
              </a:lnSpc>
              <a:spcBef>
                <a:spcPts val="1000"/>
              </a:spcBef>
              <a:spcAft>
                <a:spcPts val="0"/>
              </a:spcAft>
              <a:buSzPts val="1280"/>
              <a:buNone/>
              <a:defRPr sz="1600" b="1"/>
            </a:lvl7pPr>
            <a:lvl8pPr marL="3657600" lvl="7" indent="-228600" algn="l">
              <a:lnSpc>
                <a:spcPct val="100000"/>
              </a:lnSpc>
              <a:spcBef>
                <a:spcPts val="1000"/>
              </a:spcBef>
              <a:spcAft>
                <a:spcPts val="0"/>
              </a:spcAft>
              <a:buSzPts val="1280"/>
              <a:buNone/>
              <a:defRPr sz="1600" b="1"/>
            </a:lvl8pPr>
            <a:lvl9pPr marL="4114800" lvl="8" indent="-228600" algn="l">
              <a:lnSpc>
                <a:spcPct val="100000"/>
              </a:lnSpc>
              <a:spcBef>
                <a:spcPts val="1000"/>
              </a:spcBef>
              <a:spcAft>
                <a:spcPts val="0"/>
              </a:spcAft>
              <a:buSzPts val="1280"/>
              <a:buNone/>
              <a:defRPr sz="1600" b="1"/>
            </a:lvl9pPr>
          </a:lstStyle>
          <a:p>
            <a:endParaRPr/>
          </a:p>
        </p:txBody>
      </p:sp>
      <p:sp>
        <p:nvSpPr>
          <p:cNvPr id="47" name="Google Shape;47;p14"/>
          <p:cNvSpPr txBox="1">
            <a:spLocks noGrp="1"/>
          </p:cNvSpPr>
          <p:nvPr>
            <p:ph type="body" idx="4"/>
          </p:nvPr>
        </p:nvSpPr>
        <p:spPr>
          <a:xfrm>
            <a:off x="5654495"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lnSpc>
                <a:spcPct val="100000"/>
              </a:lnSpc>
              <a:spcBef>
                <a:spcPts val="1000"/>
              </a:spcBef>
              <a:spcAft>
                <a:spcPts val="0"/>
              </a:spcAft>
              <a:buSzPts val="1440"/>
              <a:buChar char="►"/>
              <a:defRPr sz="1800"/>
            </a:lvl1pPr>
            <a:lvl2pPr marL="914400" lvl="1" indent="-309880" algn="l">
              <a:lnSpc>
                <a:spcPct val="100000"/>
              </a:lnSpc>
              <a:spcBef>
                <a:spcPts val="1000"/>
              </a:spcBef>
              <a:spcAft>
                <a:spcPts val="0"/>
              </a:spcAft>
              <a:buSzPts val="1280"/>
              <a:buChar char="►"/>
              <a:defRPr sz="1600"/>
            </a:lvl2pPr>
            <a:lvl3pPr marL="1371600" lvl="2" indent="-299719" algn="l">
              <a:lnSpc>
                <a:spcPct val="100000"/>
              </a:lnSpc>
              <a:spcBef>
                <a:spcPts val="1000"/>
              </a:spcBef>
              <a:spcAft>
                <a:spcPts val="0"/>
              </a:spcAft>
              <a:buSzPts val="1120"/>
              <a:buChar char="►"/>
              <a:defRPr sz="1400"/>
            </a:lvl3pPr>
            <a:lvl4pPr marL="1828800" lvl="3" indent="-289560" algn="l">
              <a:lnSpc>
                <a:spcPct val="100000"/>
              </a:lnSpc>
              <a:spcBef>
                <a:spcPts val="1000"/>
              </a:spcBef>
              <a:spcAft>
                <a:spcPts val="0"/>
              </a:spcAft>
              <a:buSzPts val="960"/>
              <a:buChar char="►"/>
              <a:defRPr sz="1200"/>
            </a:lvl4pPr>
            <a:lvl5pPr marL="2286000" lvl="4" indent="-289560" algn="l">
              <a:lnSpc>
                <a:spcPct val="100000"/>
              </a:lnSpc>
              <a:spcBef>
                <a:spcPts val="1000"/>
              </a:spcBef>
              <a:spcAft>
                <a:spcPts val="0"/>
              </a:spcAft>
              <a:buSzPts val="960"/>
              <a:buChar char="►"/>
              <a:defRPr sz="1200"/>
            </a:lvl5pPr>
            <a:lvl6pPr marL="2743200" lvl="5" indent="-289560" algn="l">
              <a:lnSpc>
                <a:spcPct val="100000"/>
              </a:lnSpc>
              <a:spcBef>
                <a:spcPts val="1000"/>
              </a:spcBef>
              <a:spcAft>
                <a:spcPts val="0"/>
              </a:spcAft>
              <a:buSzPts val="960"/>
              <a:buChar char="►"/>
              <a:defRPr sz="1200"/>
            </a:lvl6pPr>
            <a:lvl7pPr marL="3200400" lvl="6" indent="-289560" algn="l">
              <a:lnSpc>
                <a:spcPct val="100000"/>
              </a:lnSpc>
              <a:spcBef>
                <a:spcPts val="1000"/>
              </a:spcBef>
              <a:spcAft>
                <a:spcPts val="0"/>
              </a:spcAft>
              <a:buSzPts val="960"/>
              <a:buChar char="►"/>
              <a:defRPr sz="1200"/>
            </a:lvl7pPr>
            <a:lvl8pPr marL="3657600" lvl="7" indent="-289559" algn="l">
              <a:lnSpc>
                <a:spcPct val="100000"/>
              </a:lnSpc>
              <a:spcBef>
                <a:spcPts val="1000"/>
              </a:spcBef>
              <a:spcAft>
                <a:spcPts val="0"/>
              </a:spcAft>
              <a:buSzPts val="960"/>
              <a:buChar char="►"/>
              <a:defRPr sz="1200"/>
            </a:lvl8pPr>
            <a:lvl9pPr marL="4114800" lvl="8" indent="-289559" algn="l">
              <a:lnSpc>
                <a:spcPct val="100000"/>
              </a:lnSpc>
              <a:spcBef>
                <a:spcPts val="1000"/>
              </a:spcBef>
              <a:spcAft>
                <a:spcPts val="0"/>
              </a:spcAft>
              <a:buSzPts val="960"/>
              <a:buChar char="►"/>
              <a:defRPr sz="1200"/>
            </a:lvl9pPr>
          </a:lstStyle>
          <a:p>
            <a:endParaRPr/>
          </a:p>
        </p:txBody>
      </p:sp>
      <p:sp>
        <p:nvSpPr>
          <p:cNvPr id="48" name="Google Shape;48;p14"/>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14"/>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1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15"/>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5"/>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15"/>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1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6"/>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16"/>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154954" y="1447800"/>
            <a:ext cx="3401064" cy="14478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lt2"/>
              </a:buClr>
              <a:buSzPts val="2400"/>
              <a:buFont typeface="Century Gothic"/>
              <a:buNone/>
              <a:defRPr sz="2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7"/>
          <p:cNvSpPr txBox="1">
            <a:spLocks noGrp="1"/>
          </p:cNvSpPr>
          <p:nvPr>
            <p:ph type="body" idx="1"/>
          </p:nvPr>
        </p:nvSpPr>
        <p:spPr>
          <a:xfrm>
            <a:off x="4784616" y="1447800"/>
            <a:ext cx="5195997" cy="4572000"/>
          </a:xfrm>
          <a:prstGeom prst="rect">
            <a:avLst/>
          </a:prstGeom>
          <a:noFill/>
          <a:ln>
            <a:noFill/>
          </a:ln>
        </p:spPr>
        <p:txBody>
          <a:bodyPr spcFirstLastPara="1" wrap="square" lIns="91425" tIns="45700" rIns="91425" bIns="45700" anchor="ctr" anchorCtr="0">
            <a:normAutofit/>
          </a:bodyPr>
          <a:lstStyle>
            <a:lvl1pPr marL="457200" lvl="0" indent="-330200" algn="l">
              <a:lnSpc>
                <a:spcPct val="100000"/>
              </a:lnSpc>
              <a:spcBef>
                <a:spcPts val="1000"/>
              </a:spcBef>
              <a:spcAft>
                <a:spcPts val="0"/>
              </a:spcAft>
              <a:buSzPts val="1600"/>
              <a:buChar char="►"/>
              <a:defRPr sz="2000"/>
            </a:lvl1pPr>
            <a:lvl2pPr marL="914400" lvl="1" indent="-320040" algn="l">
              <a:lnSpc>
                <a:spcPct val="100000"/>
              </a:lnSpc>
              <a:spcBef>
                <a:spcPts val="1000"/>
              </a:spcBef>
              <a:spcAft>
                <a:spcPts val="0"/>
              </a:spcAft>
              <a:buSzPts val="1440"/>
              <a:buChar char="►"/>
              <a:defRPr sz="1800"/>
            </a:lvl2pPr>
            <a:lvl3pPr marL="1371600" lvl="2" indent="-309880" algn="l">
              <a:lnSpc>
                <a:spcPct val="100000"/>
              </a:lnSpc>
              <a:spcBef>
                <a:spcPts val="1000"/>
              </a:spcBef>
              <a:spcAft>
                <a:spcPts val="0"/>
              </a:spcAft>
              <a:buSzPts val="1280"/>
              <a:buChar char="►"/>
              <a:defRPr sz="1600"/>
            </a:lvl3pPr>
            <a:lvl4pPr marL="1828800" lvl="3" indent="-299719" algn="l">
              <a:lnSpc>
                <a:spcPct val="100000"/>
              </a:lnSpc>
              <a:spcBef>
                <a:spcPts val="1000"/>
              </a:spcBef>
              <a:spcAft>
                <a:spcPts val="0"/>
              </a:spcAft>
              <a:buSzPts val="1120"/>
              <a:buChar char="►"/>
              <a:defRPr sz="1400"/>
            </a:lvl4pPr>
            <a:lvl5pPr marL="2286000" lvl="4" indent="-299720" algn="l">
              <a:lnSpc>
                <a:spcPct val="100000"/>
              </a:lnSpc>
              <a:spcBef>
                <a:spcPts val="1000"/>
              </a:spcBef>
              <a:spcAft>
                <a:spcPts val="0"/>
              </a:spcAft>
              <a:buSzPts val="1120"/>
              <a:buChar char="►"/>
              <a:defRPr sz="1400"/>
            </a:lvl5pPr>
            <a:lvl6pPr marL="2743200" lvl="5" indent="-299720" algn="l">
              <a:lnSpc>
                <a:spcPct val="100000"/>
              </a:lnSpc>
              <a:spcBef>
                <a:spcPts val="1000"/>
              </a:spcBef>
              <a:spcAft>
                <a:spcPts val="0"/>
              </a:spcAft>
              <a:buSzPts val="1120"/>
              <a:buChar char="►"/>
              <a:defRPr sz="1400"/>
            </a:lvl6pPr>
            <a:lvl7pPr marL="3200400" lvl="6" indent="-299720" algn="l">
              <a:lnSpc>
                <a:spcPct val="100000"/>
              </a:lnSpc>
              <a:spcBef>
                <a:spcPts val="1000"/>
              </a:spcBef>
              <a:spcAft>
                <a:spcPts val="0"/>
              </a:spcAft>
              <a:buSzPts val="1120"/>
              <a:buChar char="►"/>
              <a:defRPr sz="1400"/>
            </a:lvl7pPr>
            <a:lvl8pPr marL="3657600" lvl="7" indent="-299720" algn="l">
              <a:lnSpc>
                <a:spcPct val="100000"/>
              </a:lnSpc>
              <a:spcBef>
                <a:spcPts val="1000"/>
              </a:spcBef>
              <a:spcAft>
                <a:spcPts val="0"/>
              </a:spcAft>
              <a:buSzPts val="1120"/>
              <a:buChar char="►"/>
              <a:defRPr sz="1400"/>
            </a:lvl8pPr>
            <a:lvl9pPr marL="4114800" lvl="8" indent="-299720" algn="l">
              <a:lnSpc>
                <a:spcPct val="100000"/>
              </a:lnSpc>
              <a:spcBef>
                <a:spcPts val="1000"/>
              </a:spcBef>
              <a:spcAft>
                <a:spcPts val="0"/>
              </a:spcAft>
              <a:buSzPts val="1120"/>
              <a:buChar char="►"/>
              <a:defRPr sz="1400"/>
            </a:lvl9pPr>
          </a:lstStyle>
          <a:p>
            <a:endParaRPr/>
          </a:p>
        </p:txBody>
      </p:sp>
      <p:sp>
        <p:nvSpPr>
          <p:cNvPr id="63" name="Google Shape;63;p17"/>
          <p:cNvSpPr txBox="1">
            <a:spLocks noGrp="1"/>
          </p:cNvSpPr>
          <p:nvPr>
            <p:ph type="body" idx="2"/>
          </p:nvPr>
        </p:nvSpPr>
        <p:spPr>
          <a:xfrm>
            <a:off x="1154954" y="3129280"/>
            <a:ext cx="3401063" cy="289559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sp>
        <p:nvSpPr>
          <p:cNvPr id="64" name="Google Shape;64;p17"/>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17"/>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1153907" y="1854192"/>
            <a:ext cx="5092906" cy="157480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2"/>
              </a:buClr>
              <a:buSzPts val="3600"/>
              <a:buFont typeface="Century Gothic"/>
              <a:buNone/>
              <a:defRPr sz="36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18"/>
          <p:cNvSpPr>
            <a:spLocks noGrp="1"/>
          </p:cNvSpPr>
          <p:nvPr>
            <p:ph type="pic" idx="2"/>
          </p:nvPr>
        </p:nvSpPr>
        <p:spPr>
          <a:xfrm>
            <a:off x="6949546" y="1143000"/>
            <a:ext cx="3200400" cy="4572000"/>
          </a:xfrm>
          <a:prstGeom prst="roundRect">
            <a:avLst>
              <a:gd name="adj" fmla="val 1858"/>
            </a:avLst>
          </a:prstGeom>
          <a:noFill/>
          <a:ln>
            <a:noFill/>
          </a:ln>
          <a:effectLst>
            <a:outerShdw blurRad="50800" dist="50800" dir="5400000" algn="tl" rotWithShape="0">
              <a:srgbClr val="000000">
                <a:alpha val="42352"/>
              </a:srgbClr>
            </a:outerShdw>
          </a:effectLst>
        </p:spPr>
        <p:txBody>
          <a:bodyPr spcFirstLastPara="1" wrap="square" lIns="91425" tIns="45700" rIns="91425" bIns="45700" anchor="t" anchorCtr="0">
            <a:normAutofit/>
          </a:bodyPr>
          <a:lstStyle>
            <a:lvl1pPr marR="0" lvl="0" algn="ctr"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1000"/>
              </a:spcBef>
              <a:spcAft>
                <a:spcPts val="0"/>
              </a:spcAft>
              <a:buClr>
                <a:schemeClr val="accent1"/>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70" name="Google Shape;70;p18"/>
          <p:cNvSpPr txBox="1">
            <a:spLocks noGrp="1"/>
          </p:cNvSpPr>
          <p:nvPr>
            <p:ph type="body" idx="1"/>
          </p:nvPr>
        </p:nvSpPr>
        <p:spPr>
          <a:xfrm>
            <a:off x="1154954" y="3657600"/>
            <a:ext cx="5084979" cy="13716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a:lvl1pPr>
            <a:lvl2pPr marL="914400" lvl="1" indent="-228600" algn="l">
              <a:lnSpc>
                <a:spcPct val="100000"/>
              </a:lnSpc>
              <a:spcBef>
                <a:spcPts val="1000"/>
              </a:spcBef>
              <a:spcAft>
                <a:spcPts val="0"/>
              </a:spcAft>
              <a:buSzPts val="960"/>
              <a:buNone/>
              <a:defRPr sz="1200"/>
            </a:lvl2pPr>
            <a:lvl3pPr marL="1371600" lvl="2" indent="-228600" algn="l">
              <a:lnSpc>
                <a:spcPct val="100000"/>
              </a:lnSpc>
              <a:spcBef>
                <a:spcPts val="1000"/>
              </a:spcBef>
              <a:spcAft>
                <a:spcPts val="0"/>
              </a:spcAft>
              <a:buSzPts val="800"/>
              <a:buNone/>
              <a:defRPr sz="1000"/>
            </a:lvl3pPr>
            <a:lvl4pPr marL="1828800" lvl="3" indent="-228600" algn="l">
              <a:lnSpc>
                <a:spcPct val="100000"/>
              </a:lnSpc>
              <a:spcBef>
                <a:spcPts val="1000"/>
              </a:spcBef>
              <a:spcAft>
                <a:spcPts val="0"/>
              </a:spcAft>
              <a:buSzPts val="720"/>
              <a:buNone/>
              <a:defRPr sz="900"/>
            </a:lvl4pPr>
            <a:lvl5pPr marL="2286000" lvl="4" indent="-228600" algn="l">
              <a:lnSpc>
                <a:spcPct val="100000"/>
              </a:lnSpc>
              <a:spcBef>
                <a:spcPts val="1000"/>
              </a:spcBef>
              <a:spcAft>
                <a:spcPts val="0"/>
              </a:spcAft>
              <a:buSzPts val="720"/>
              <a:buNone/>
              <a:defRPr sz="900"/>
            </a:lvl5pPr>
            <a:lvl6pPr marL="2743200" lvl="5" indent="-228600" algn="l">
              <a:lnSpc>
                <a:spcPct val="100000"/>
              </a:lnSpc>
              <a:spcBef>
                <a:spcPts val="1000"/>
              </a:spcBef>
              <a:spcAft>
                <a:spcPts val="0"/>
              </a:spcAft>
              <a:buSzPts val="720"/>
              <a:buNone/>
              <a:defRPr sz="900"/>
            </a:lvl6pPr>
            <a:lvl7pPr marL="3200400" lvl="6" indent="-228600" algn="l">
              <a:lnSpc>
                <a:spcPct val="100000"/>
              </a:lnSpc>
              <a:spcBef>
                <a:spcPts val="1000"/>
              </a:spcBef>
              <a:spcAft>
                <a:spcPts val="0"/>
              </a:spcAft>
              <a:buSzPts val="720"/>
              <a:buNone/>
              <a:defRPr sz="900"/>
            </a:lvl7pPr>
            <a:lvl8pPr marL="3657600" lvl="7" indent="-228600" algn="l">
              <a:lnSpc>
                <a:spcPct val="100000"/>
              </a:lnSpc>
              <a:spcBef>
                <a:spcPts val="1000"/>
              </a:spcBef>
              <a:spcAft>
                <a:spcPts val="0"/>
              </a:spcAft>
              <a:buSzPts val="720"/>
              <a:buNone/>
              <a:defRPr sz="900"/>
            </a:lvl8pPr>
            <a:lvl9pPr marL="4114800" lvl="8" indent="-228600" algn="l">
              <a:lnSpc>
                <a:spcPct val="100000"/>
              </a:lnSpc>
              <a:spcBef>
                <a:spcPts val="1000"/>
              </a:spcBef>
              <a:spcAft>
                <a:spcPts val="0"/>
              </a:spcAft>
              <a:buSzPts val="720"/>
              <a:buNone/>
              <a:defRPr sz="900"/>
            </a:lvl9pPr>
          </a:lstStyle>
          <a:p>
            <a:endParaRPr/>
          </a:p>
        </p:txBody>
      </p:sp>
      <p:sp>
        <p:nvSpPr>
          <p:cNvPr id="71" name="Google Shape;71;p1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pic>
        <p:nvPicPr>
          <p:cNvPr id="6" name="Google Shape;6;p9"/>
          <p:cNvPicPr preferRelativeResize="0"/>
          <p:nvPr/>
        </p:nvPicPr>
        <p:blipFill rotWithShape="1">
          <a:blip r:embed="rId20">
            <a:alphaModFix/>
          </a:blip>
          <a:srcRect l="3613"/>
          <a:stretch/>
        </p:blipFill>
        <p:spPr>
          <a:xfrm>
            <a:off x="0" y="2669685"/>
            <a:ext cx="4037012" cy="4188315"/>
          </a:xfrm>
          <a:prstGeom prst="rect">
            <a:avLst/>
          </a:prstGeom>
          <a:noFill/>
          <a:ln>
            <a:noFill/>
          </a:ln>
        </p:spPr>
      </p:pic>
      <p:pic>
        <p:nvPicPr>
          <p:cNvPr id="7" name="Google Shape;7;p9"/>
          <p:cNvPicPr preferRelativeResize="0"/>
          <p:nvPr/>
        </p:nvPicPr>
        <p:blipFill rotWithShape="1">
          <a:blip r:embed="rId21">
            <a:alphaModFix/>
          </a:blip>
          <a:srcRect l="35640"/>
          <a:stretch/>
        </p:blipFill>
        <p:spPr>
          <a:xfrm>
            <a:off x="0" y="2892347"/>
            <a:ext cx="1522412" cy="2365453"/>
          </a:xfrm>
          <a:prstGeom prst="rect">
            <a:avLst/>
          </a:prstGeom>
          <a:noFill/>
          <a:ln>
            <a:noFill/>
          </a:ln>
        </p:spPr>
      </p:pic>
      <p:sp>
        <p:nvSpPr>
          <p:cNvPr id="8" name="Google Shape;8;p9"/>
          <p:cNvSpPr/>
          <p:nvPr/>
        </p:nvSpPr>
        <p:spPr>
          <a:xfrm>
            <a:off x="8609012" y="1676400"/>
            <a:ext cx="2819400" cy="2819400"/>
          </a:xfrm>
          <a:prstGeom prst="ellipse">
            <a:avLst/>
          </a:prstGeom>
          <a:gradFill>
            <a:gsLst>
              <a:gs pos="0">
                <a:srgbClr val="78C4F1">
                  <a:alpha val="6274"/>
                </a:srgbClr>
              </a:gs>
              <a:gs pos="36000">
                <a:srgbClr val="78C4F1">
                  <a:alpha val="5490"/>
                </a:srgbClr>
              </a:gs>
              <a:gs pos="69000">
                <a:srgbClr val="78C4F1">
                  <a:alpha val="0"/>
                </a:srgbClr>
              </a:gs>
              <a:gs pos="100000">
                <a:srgbClr val="78C4F1">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 name="Google Shape;9;p9"/>
          <p:cNvPicPr preferRelativeResize="0"/>
          <p:nvPr/>
        </p:nvPicPr>
        <p:blipFill rotWithShape="1">
          <a:blip r:embed="rId22">
            <a:alphaModFix/>
          </a:blip>
          <a:srcRect t="28812"/>
          <a:stretch/>
        </p:blipFill>
        <p:spPr>
          <a:xfrm>
            <a:off x="7999412" y="0"/>
            <a:ext cx="1603387" cy="1141407"/>
          </a:xfrm>
          <a:prstGeom prst="rect">
            <a:avLst/>
          </a:prstGeom>
          <a:noFill/>
          <a:ln>
            <a:noFill/>
          </a:ln>
        </p:spPr>
      </p:pic>
      <p:pic>
        <p:nvPicPr>
          <p:cNvPr id="10" name="Google Shape;10;p9"/>
          <p:cNvPicPr preferRelativeResize="0"/>
          <p:nvPr/>
        </p:nvPicPr>
        <p:blipFill rotWithShape="1">
          <a:blip r:embed="rId23">
            <a:alphaModFix/>
          </a:blip>
          <a:srcRect b="23320"/>
          <a:stretch/>
        </p:blipFill>
        <p:spPr>
          <a:xfrm>
            <a:off x="8609012" y="6096000"/>
            <a:ext cx="993734" cy="762000"/>
          </a:xfrm>
          <a:prstGeom prst="rect">
            <a:avLst/>
          </a:prstGeom>
          <a:noFill/>
          <a:ln>
            <a:noFill/>
          </a:ln>
        </p:spPr>
      </p:pic>
      <p:sp>
        <p:nvSpPr>
          <p:cNvPr id="11" name="Google Shape;11;p9"/>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313"/>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9"/>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lt2"/>
              </a:buClr>
              <a:buSzPts val="4200"/>
              <a:buFont typeface="Century Gothic"/>
              <a:buNone/>
              <a:defRPr sz="4200" b="0" i="0" u="none" strike="noStrike" cap="none">
                <a:solidFill>
                  <a:schemeClr val="lt2"/>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9pPr>
          </a:lstStyle>
          <a:p>
            <a:endParaRPr/>
          </a:p>
        </p:txBody>
      </p:sp>
      <p:sp>
        <p:nvSpPr>
          <p:cNvPr id="13" name="Google Shape;13;p9"/>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marR="0" lvl="0" indent="-330200" algn="l" rtl="0">
              <a:lnSpc>
                <a:spcPct val="100000"/>
              </a:lnSpc>
              <a:spcBef>
                <a:spcPts val="1000"/>
              </a:spcBef>
              <a:spcAft>
                <a:spcPts val="0"/>
              </a:spcAft>
              <a:buClr>
                <a:schemeClr val="accent1"/>
              </a:buClr>
              <a:buSzPts val="1600"/>
              <a:buFont typeface="Noto Sans Symbols"/>
              <a:buChar char="►"/>
              <a:defRPr sz="2000" b="0" i="0" u="none" strike="noStrike" cap="none">
                <a:solidFill>
                  <a:schemeClr val="lt1"/>
                </a:solidFill>
                <a:latin typeface="Century Gothic"/>
                <a:ea typeface="Century Gothic"/>
                <a:cs typeface="Century Gothic"/>
                <a:sym typeface="Century Gothic"/>
              </a:defRPr>
            </a:lvl1pPr>
            <a:lvl2pPr marL="914400" marR="0" lvl="1" indent="-320040" algn="l" rtl="0">
              <a:lnSpc>
                <a:spcPct val="100000"/>
              </a:lnSpc>
              <a:spcBef>
                <a:spcPts val="1000"/>
              </a:spcBef>
              <a:spcAft>
                <a:spcPts val="0"/>
              </a:spcAft>
              <a:buClr>
                <a:schemeClr val="accent1"/>
              </a:buClr>
              <a:buSzPts val="1440"/>
              <a:buFont typeface="Noto Sans Symbols"/>
              <a:buChar char="►"/>
              <a:defRPr sz="1800" b="0" i="0" u="none" strike="noStrike" cap="none">
                <a:solidFill>
                  <a:schemeClr val="lt1"/>
                </a:solidFill>
                <a:latin typeface="Century Gothic"/>
                <a:ea typeface="Century Gothic"/>
                <a:cs typeface="Century Gothic"/>
                <a:sym typeface="Century Gothic"/>
              </a:defRPr>
            </a:lvl2pPr>
            <a:lvl3pPr marL="1371600" marR="0" lvl="2" indent="-309880" algn="l" rtl="0">
              <a:lnSpc>
                <a:spcPct val="100000"/>
              </a:lnSpc>
              <a:spcBef>
                <a:spcPts val="1000"/>
              </a:spcBef>
              <a:spcAft>
                <a:spcPts val="0"/>
              </a:spcAft>
              <a:buClr>
                <a:schemeClr val="accent1"/>
              </a:buClr>
              <a:buSzPts val="1280"/>
              <a:buFont typeface="Noto Sans Symbols"/>
              <a:buChar char="►"/>
              <a:defRPr sz="1600" b="0" i="0" u="none" strike="noStrike" cap="none">
                <a:solidFill>
                  <a:schemeClr val="lt1"/>
                </a:solidFill>
                <a:latin typeface="Century Gothic"/>
                <a:ea typeface="Century Gothic"/>
                <a:cs typeface="Century Gothic"/>
                <a:sym typeface="Century Gothic"/>
              </a:defRPr>
            </a:lvl3pPr>
            <a:lvl4pPr marL="1828800" marR="0" lvl="3" indent="-299719" algn="l" rtl="0">
              <a:lnSpc>
                <a:spcPct val="100000"/>
              </a:lnSpc>
              <a:spcBef>
                <a:spcPts val="1000"/>
              </a:spcBef>
              <a:spcAft>
                <a:spcPts val="0"/>
              </a:spcAft>
              <a:buClr>
                <a:schemeClr val="accent1"/>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4pPr>
            <a:lvl5pPr marL="2286000" marR="0" lvl="4" indent="-299720" algn="l" rtl="0">
              <a:lnSpc>
                <a:spcPct val="100000"/>
              </a:lnSpc>
              <a:spcBef>
                <a:spcPts val="1000"/>
              </a:spcBef>
              <a:spcAft>
                <a:spcPts val="0"/>
              </a:spcAft>
              <a:buClr>
                <a:schemeClr val="accent1"/>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5pPr>
            <a:lvl6pPr marL="2743200" marR="0" lvl="5" indent="-299720" algn="l" rtl="0">
              <a:lnSpc>
                <a:spcPct val="100000"/>
              </a:lnSpc>
              <a:spcBef>
                <a:spcPts val="1000"/>
              </a:spcBef>
              <a:spcAft>
                <a:spcPts val="0"/>
              </a:spcAft>
              <a:buClr>
                <a:schemeClr val="accent1"/>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6pPr>
            <a:lvl7pPr marL="3200400" marR="0" lvl="6" indent="-299720" algn="l" rtl="0">
              <a:lnSpc>
                <a:spcPct val="100000"/>
              </a:lnSpc>
              <a:spcBef>
                <a:spcPts val="1000"/>
              </a:spcBef>
              <a:spcAft>
                <a:spcPts val="0"/>
              </a:spcAft>
              <a:buClr>
                <a:schemeClr val="accent1"/>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7pPr>
            <a:lvl8pPr marL="3657600" marR="0" lvl="7" indent="-299720" algn="l" rtl="0">
              <a:lnSpc>
                <a:spcPct val="100000"/>
              </a:lnSpc>
              <a:spcBef>
                <a:spcPts val="1000"/>
              </a:spcBef>
              <a:spcAft>
                <a:spcPts val="0"/>
              </a:spcAft>
              <a:buClr>
                <a:schemeClr val="accent1"/>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8pPr>
            <a:lvl9pPr marL="4114800" marR="0" lvl="8" indent="-299720" algn="l" rtl="0">
              <a:lnSpc>
                <a:spcPct val="100000"/>
              </a:lnSpc>
              <a:spcBef>
                <a:spcPts val="1000"/>
              </a:spcBef>
              <a:spcAft>
                <a:spcPts val="0"/>
              </a:spcAft>
              <a:buClr>
                <a:schemeClr val="accent1"/>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9pPr>
          </a:lstStyle>
          <a:p>
            <a:endParaRPr/>
          </a:p>
        </p:txBody>
      </p:sp>
      <p:sp>
        <p:nvSpPr>
          <p:cNvPr id="14" name="Google Shape;14;p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1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5" name="Google Shape;15;p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1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6" name="Google Shape;16;p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rtl="0">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rtl="0">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rtl="0">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rtl="0">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rtl="0">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rtl="0">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rtl="0">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rtl="0">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rtl="0">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
          <p:cNvSpPr txBox="1">
            <a:spLocks noGrp="1"/>
          </p:cNvSpPr>
          <p:nvPr>
            <p:ph type="ctrTitle"/>
          </p:nvPr>
        </p:nvSpPr>
        <p:spPr>
          <a:xfrm>
            <a:off x="1154955" y="1447800"/>
            <a:ext cx="8825658" cy="3329581"/>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lt2"/>
              </a:buClr>
              <a:buSzPts val="6000"/>
              <a:buFont typeface="Century Gothic"/>
              <a:buNone/>
            </a:pPr>
            <a:r>
              <a:rPr lang="en-US" sz="6000"/>
              <a:t>Gender </a:t>
            </a:r>
            <a:br>
              <a:rPr lang="en-US" sz="6000"/>
            </a:br>
            <a:r>
              <a:rPr lang="en-US" sz="6000"/>
              <a:t>Review Behavior</a:t>
            </a:r>
            <a:br>
              <a:rPr lang="en-US" sz="6000"/>
            </a:br>
            <a:r>
              <a:rPr lang="en-US" sz="6000"/>
              <a:t>on YELP</a:t>
            </a:r>
            <a:endParaRPr/>
          </a:p>
        </p:txBody>
      </p:sp>
      <p:sp>
        <p:nvSpPr>
          <p:cNvPr id="148" name="Google Shape;148;p1"/>
          <p:cNvSpPr txBox="1">
            <a:spLocks noGrp="1"/>
          </p:cNvSpPr>
          <p:nvPr>
            <p:ph type="subTitle" idx="1"/>
          </p:nvPr>
        </p:nvSpPr>
        <p:spPr>
          <a:xfrm>
            <a:off x="1154955" y="4853580"/>
            <a:ext cx="8825700" cy="861300"/>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SzPts val="1600"/>
              <a:buNone/>
            </a:pPr>
            <a:r>
              <a:rPr lang="en-US"/>
              <a:t>BY MARY-JANE, TOMISLAV AND AUKJE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g7a7287b2d1_0_0"/>
          <p:cNvSpPr txBox="1">
            <a:spLocks noGrp="1"/>
          </p:cNvSpPr>
          <p:nvPr>
            <p:ph type="title"/>
          </p:nvPr>
        </p:nvSpPr>
        <p:spPr>
          <a:xfrm>
            <a:off x="646111" y="452718"/>
            <a:ext cx="9404700" cy="14004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Q3: Location, Gender and Income</a:t>
            </a:r>
            <a:endParaRPr/>
          </a:p>
        </p:txBody>
      </p:sp>
      <p:pic>
        <p:nvPicPr>
          <p:cNvPr id="214" name="Google Shape;214;g7a7287b2d1_0_0"/>
          <p:cNvPicPr preferRelativeResize="0"/>
          <p:nvPr/>
        </p:nvPicPr>
        <p:blipFill rotWithShape="1">
          <a:blip r:embed="rId3">
            <a:alphaModFix/>
          </a:blip>
          <a:srcRect t="7295"/>
          <a:stretch/>
        </p:blipFill>
        <p:spPr>
          <a:xfrm>
            <a:off x="1359113" y="2056600"/>
            <a:ext cx="9915374" cy="4543399"/>
          </a:xfrm>
          <a:prstGeom prst="rect">
            <a:avLst/>
          </a:prstGeom>
          <a:noFill/>
          <a:ln>
            <a:noFill/>
          </a:ln>
        </p:spPr>
      </p:pic>
      <p:sp>
        <p:nvSpPr>
          <p:cNvPr id="215" name="Google Shape;215;g7a7287b2d1_0_0"/>
          <p:cNvSpPr txBox="1">
            <a:spLocks noGrp="1"/>
          </p:cNvSpPr>
          <p:nvPr>
            <p:ph type="body" idx="1"/>
          </p:nvPr>
        </p:nvSpPr>
        <p:spPr>
          <a:xfrm>
            <a:off x="646100" y="1302995"/>
            <a:ext cx="8946600" cy="10455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a:t>Is there a visible relation between census data, voting split and establishment ratings.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g6bd521790a_0_1"/>
          <p:cNvSpPr txBox="1">
            <a:spLocks noGrp="1"/>
          </p:cNvSpPr>
          <p:nvPr>
            <p:ph type="title"/>
          </p:nvPr>
        </p:nvSpPr>
        <p:spPr>
          <a:xfrm>
            <a:off x="646111" y="452718"/>
            <a:ext cx="9404700" cy="14004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Q3: Location, Gender and Voting</a:t>
            </a:r>
            <a:endParaRPr/>
          </a:p>
        </p:txBody>
      </p:sp>
      <p:sp>
        <p:nvSpPr>
          <p:cNvPr id="221" name="Google Shape;221;g6bd521790a_0_1"/>
          <p:cNvSpPr txBox="1">
            <a:spLocks noGrp="1"/>
          </p:cNvSpPr>
          <p:nvPr>
            <p:ph type="body" idx="1"/>
          </p:nvPr>
        </p:nvSpPr>
        <p:spPr>
          <a:xfrm>
            <a:off x="1103312" y="2052918"/>
            <a:ext cx="8946600" cy="41955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a:p>
        </p:txBody>
      </p:sp>
      <p:pic>
        <p:nvPicPr>
          <p:cNvPr id="222" name="Google Shape;222;g6bd521790a_0_1"/>
          <p:cNvPicPr preferRelativeResize="0"/>
          <p:nvPr/>
        </p:nvPicPr>
        <p:blipFill rotWithShape="1">
          <a:blip r:embed="rId3">
            <a:alphaModFix/>
          </a:blip>
          <a:srcRect l="30511" t="10894" r="28696" b="4980"/>
          <a:stretch/>
        </p:blipFill>
        <p:spPr>
          <a:xfrm>
            <a:off x="777650" y="1480150"/>
            <a:ext cx="4413899" cy="4983150"/>
          </a:xfrm>
          <a:prstGeom prst="rect">
            <a:avLst/>
          </a:prstGeom>
          <a:noFill/>
          <a:ln>
            <a:noFill/>
          </a:ln>
        </p:spPr>
      </p:pic>
      <p:pic>
        <p:nvPicPr>
          <p:cNvPr id="223" name="Google Shape;223;g6bd521790a_0_1"/>
          <p:cNvPicPr preferRelativeResize="0"/>
          <p:nvPr/>
        </p:nvPicPr>
        <p:blipFill rotWithShape="1">
          <a:blip r:embed="rId4">
            <a:alphaModFix/>
          </a:blip>
          <a:srcRect l="19019" t="12379" r="22708" b="7389"/>
          <a:stretch/>
        </p:blipFill>
        <p:spPr>
          <a:xfrm>
            <a:off x="5368000" y="1480150"/>
            <a:ext cx="6559150" cy="49831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g75bbf50772_0_0"/>
          <p:cNvSpPr txBox="1">
            <a:spLocks noGrp="1"/>
          </p:cNvSpPr>
          <p:nvPr>
            <p:ph type="title"/>
          </p:nvPr>
        </p:nvSpPr>
        <p:spPr>
          <a:xfrm>
            <a:off x="469399" y="452725"/>
            <a:ext cx="10385700" cy="14004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Q3: Gender and Location dependant price structure</a:t>
            </a:r>
            <a:endParaRPr/>
          </a:p>
          <a:p>
            <a:pPr marL="0" lvl="0" indent="0" algn="l" rtl="0">
              <a:spcBef>
                <a:spcPts val="0"/>
              </a:spcBef>
              <a:spcAft>
                <a:spcPts val="0"/>
              </a:spcAft>
              <a:buNone/>
            </a:pPr>
            <a:endParaRPr/>
          </a:p>
        </p:txBody>
      </p:sp>
      <p:sp>
        <p:nvSpPr>
          <p:cNvPr id="229" name="Google Shape;229;g75bbf50772_0_0"/>
          <p:cNvSpPr txBox="1">
            <a:spLocks noGrp="1"/>
          </p:cNvSpPr>
          <p:nvPr>
            <p:ph type="body" idx="1"/>
          </p:nvPr>
        </p:nvSpPr>
        <p:spPr>
          <a:xfrm>
            <a:off x="776025" y="1853126"/>
            <a:ext cx="8946600" cy="406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800">
                <a:latin typeface="Arial"/>
                <a:ea typeface="Arial"/>
                <a:cs typeface="Arial"/>
                <a:sym typeface="Arial"/>
              </a:rPr>
              <a:t>44 Data Points aggregated by ZIP , T = 2.592202603 ,p=0.011204503</a:t>
            </a:r>
            <a:endParaRPr sz="1400">
              <a:solidFill>
                <a:srgbClr val="FFFFFF"/>
              </a:solidFill>
            </a:endParaRPr>
          </a:p>
        </p:txBody>
      </p:sp>
      <p:pic>
        <p:nvPicPr>
          <p:cNvPr id="230" name="Google Shape;230;g75bbf50772_0_0"/>
          <p:cNvPicPr preferRelativeResize="0"/>
          <p:nvPr/>
        </p:nvPicPr>
        <p:blipFill>
          <a:blip r:embed="rId3">
            <a:alphaModFix/>
          </a:blip>
          <a:stretch>
            <a:fillRect/>
          </a:stretch>
        </p:blipFill>
        <p:spPr>
          <a:xfrm>
            <a:off x="2533650" y="2311219"/>
            <a:ext cx="7124700" cy="3676650"/>
          </a:xfrm>
          <a:prstGeom prst="rect">
            <a:avLst/>
          </a:prstGeom>
          <a:noFill/>
          <a:ln>
            <a:noFill/>
          </a:ln>
        </p:spPr>
      </p:pic>
      <p:sp>
        <p:nvSpPr>
          <p:cNvPr id="231" name="Google Shape;231;g75bbf50772_0_0"/>
          <p:cNvSpPr txBox="1"/>
          <p:nvPr/>
        </p:nvSpPr>
        <p:spPr>
          <a:xfrm>
            <a:off x="1005075" y="5987875"/>
            <a:ext cx="10097700" cy="87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chemeClr val="lt1"/>
                </a:solidFill>
              </a:rPr>
              <a:t>Conclusion: Women are more likely to rate $$$ restaurants in more affluent areas  more frequently, while man are more vocal in $ establishments (bargain hunting)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7"/>
          <p:cNvSpPr txBox="1">
            <a:spLocks noGrp="1"/>
          </p:cNvSpPr>
          <p:nvPr>
            <p:ph type="title"/>
          </p:nvPr>
        </p:nvSpPr>
        <p:spPr>
          <a:xfrm>
            <a:off x="637686" y="444293"/>
            <a:ext cx="9404700" cy="14004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2"/>
              </a:buClr>
              <a:buSzPts val="4200"/>
              <a:buFont typeface="Century Gothic"/>
              <a:buNone/>
            </a:pPr>
            <a:r>
              <a:rPr lang="en-US"/>
              <a:t>Wrapping up</a:t>
            </a:r>
            <a:endParaRPr/>
          </a:p>
        </p:txBody>
      </p:sp>
      <p:sp>
        <p:nvSpPr>
          <p:cNvPr id="237" name="Google Shape;237;p7"/>
          <p:cNvSpPr txBox="1">
            <a:spLocks noGrp="1"/>
          </p:cNvSpPr>
          <p:nvPr>
            <p:ph type="body" idx="1"/>
          </p:nvPr>
        </p:nvSpPr>
        <p:spPr>
          <a:xfrm>
            <a:off x="1103325" y="1329524"/>
            <a:ext cx="9679200" cy="5128500"/>
          </a:xfrm>
          <a:prstGeom prst="rect">
            <a:avLst/>
          </a:prstGeom>
          <a:noFill/>
          <a:ln>
            <a:noFill/>
          </a:ln>
        </p:spPr>
        <p:txBody>
          <a:bodyPr spcFirstLastPara="1" wrap="square" lIns="91425" tIns="45700" rIns="91425" bIns="45700" anchor="ctr" anchorCtr="0">
            <a:spAutoFit/>
          </a:bodyPr>
          <a:lstStyle/>
          <a:p>
            <a:pPr marL="342900" lvl="0" indent="-342900" algn="l" rtl="0">
              <a:lnSpc>
                <a:spcPct val="100000"/>
              </a:lnSpc>
              <a:spcBef>
                <a:spcPts val="0"/>
              </a:spcBef>
              <a:spcAft>
                <a:spcPts val="0"/>
              </a:spcAft>
              <a:buClr>
                <a:schemeClr val="lt1"/>
              </a:buClr>
              <a:buSzPts val="1800"/>
              <a:buChar char="►"/>
            </a:pPr>
            <a:r>
              <a:rPr lang="en-US" sz="1800">
                <a:latin typeface="Arial"/>
                <a:ea typeface="Arial"/>
                <a:cs typeface="Arial"/>
                <a:sym typeface="Arial"/>
              </a:rPr>
              <a:t>Some difficulties and how we dealt with them:</a:t>
            </a:r>
            <a:endParaRPr sz="1800" b="0" i="0" u="none" strike="noStrike" cap="none">
              <a:solidFill>
                <a:schemeClr val="lt1"/>
              </a:solidFill>
              <a:latin typeface="Arial"/>
              <a:ea typeface="Arial"/>
              <a:cs typeface="Arial"/>
              <a:sym typeface="Arial"/>
            </a:endParaRPr>
          </a:p>
          <a:p>
            <a:pPr marL="914400" lvl="1" indent="-342900" algn="l" rtl="0">
              <a:lnSpc>
                <a:spcPct val="100000"/>
              </a:lnSpc>
              <a:spcBef>
                <a:spcPts val="0"/>
              </a:spcBef>
              <a:spcAft>
                <a:spcPts val="0"/>
              </a:spcAft>
              <a:buSzPts val="1800"/>
              <a:buFont typeface="Arial"/>
              <a:buChar char="►"/>
            </a:pPr>
            <a:r>
              <a:rPr lang="en-US">
                <a:latin typeface="Arial"/>
                <a:ea typeface="Arial"/>
                <a:cs typeface="Arial"/>
                <a:sym typeface="Arial"/>
              </a:rPr>
              <a:t>Linking the JSON files ot the Yelp API to find more detailed information about restaurants was a problem due to an upgrade that took place over time.</a:t>
            </a:r>
            <a:endParaRPr>
              <a:latin typeface="Arial"/>
              <a:ea typeface="Arial"/>
              <a:cs typeface="Arial"/>
              <a:sym typeface="Arial"/>
            </a:endParaRPr>
          </a:p>
          <a:p>
            <a:pPr marL="914400" lvl="1" indent="-320040" algn="l" rtl="0">
              <a:lnSpc>
                <a:spcPct val="100000"/>
              </a:lnSpc>
              <a:spcBef>
                <a:spcPts val="0"/>
              </a:spcBef>
              <a:spcAft>
                <a:spcPts val="0"/>
              </a:spcAft>
              <a:buSzPts val="1440"/>
              <a:buFont typeface="Arial"/>
              <a:buChar char="►"/>
            </a:pPr>
            <a:r>
              <a:rPr lang="en-US">
                <a:latin typeface="Arial"/>
                <a:ea typeface="Arial"/>
                <a:cs typeface="Arial"/>
                <a:sym typeface="Arial"/>
              </a:rPr>
              <a:t>JSON reviewed all sorts of businesses, YELP API just restaurants/food related establishments</a:t>
            </a:r>
            <a:endParaRPr>
              <a:latin typeface="Arial"/>
              <a:ea typeface="Arial"/>
              <a:cs typeface="Arial"/>
              <a:sym typeface="Arial"/>
            </a:endParaRPr>
          </a:p>
          <a:p>
            <a:pPr marL="914400" lvl="1" indent="-320040" algn="l" rtl="0">
              <a:lnSpc>
                <a:spcPct val="100000"/>
              </a:lnSpc>
              <a:spcBef>
                <a:spcPts val="0"/>
              </a:spcBef>
              <a:spcAft>
                <a:spcPts val="0"/>
              </a:spcAft>
              <a:buSzPts val="1440"/>
              <a:buFont typeface="Arial"/>
              <a:buChar char="►"/>
            </a:pPr>
            <a:r>
              <a:rPr lang="en-US">
                <a:latin typeface="Arial"/>
                <a:ea typeface="Arial"/>
                <a:cs typeface="Arial"/>
                <a:sym typeface="Arial"/>
              </a:rPr>
              <a:t>This process also exposed the deficiencies of YELP API when it comes to location based queries. Most likely in the future this should be done in combination with Google geolocation services.</a:t>
            </a:r>
            <a:endParaRPr>
              <a:latin typeface="Arial"/>
              <a:ea typeface="Arial"/>
              <a:cs typeface="Arial"/>
              <a:sym typeface="Arial"/>
            </a:endParaRPr>
          </a:p>
          <a:p>
            <a:pPr marL="914400" lvl="1" indent="-320040" algn="l" rtl="0">
              <a:lnSpc>
                <a:spcPct val="100000"/>
              </a:lnSpc>
              <a:spcBef>
                <a:spcPts val="0"/>
              </a:spcBef>
              <a:spcAft>
                <a:spcPts val="0"/>
              </a:spcAft>
              <a:buSzPts val="1440"/>
              <a:buFont typeface="Arial"/>
              <a:buChar char="►"/>
            </a:pPr>
            <a:r>
              <a:rPr lang="en-US">
                <a:latin typeface="Arial"/>
                <a:ea typeface="Arial"/>
                <a:cs typeface="Arial"/>
                <a:sym typeface="Arial"/>
              </a:rPr>
              <a:t>We could have spend more time thinking about the end results before individually going out to find data, resulting in some overlap in results. However, this also lead to new insights (e.g. greater sample size was needed)</a:t>
            </a:r>
            <a:endParaRPr>
              <a:latin typeface="Arial"/>
              <a:ea typeface="Arial"/>
              <a:cs typeface="Arial"/>
              <a:sym typeface="Arial"/>
            </a:endParaRPr>
          </a:p>
          <a:p>
            <a:pPr marL="914400" lvl="0" indent="0" algn="l" rtl="0">
              <a:lnSpc>
                <a:spcPct val="100000"/>
              </a:lnSpc>
              <a:spcBef>
                <a:spcPts val="0"/>
              </a:spcBef>
              <a:spcAft>
                <a:spcPts val="0"/>
              </a:spcAft>
              <a:buNone/>
            </a:pPr>
            <a:endParaRPr>
              <a:latin typeface="Arial"/>
              <a:ea typeface="Arial"/>
              <a:cs typeface="Arial"/>
              <a:sym typeface="Arial"/>
            </a:endParaRPr>
          </a:p>
          <a:p>
            <a:pPr marL="342900" lvl="0" indent="-342900" algn="l" rtl="0">
              <a:lnSpc>
                <a:spcPct val="100000"/>
              </a:lnSpc>
              <a:spcBef>
                <a:spcPts val="0"/>
              </a:spcBef>
              <a:spcAft>
                <a:spcPts val="0"/>
              </a:spcAft>
              <a:buClr>
                <a:schemeClr val="lt1"/>
              </a:buClr>
              <a:buSzPts val="1800"/>
              <a:buChar char="►"/>
            </a:pPr>
            <a:r>
              <a:rPr lang="en-US" sz="1800">
                <a:latin typeface="Arial"/>
                <a:ea typeface="Arial"/>
                <a:cs typeface="Arial"/>
                <a:sym typeface="Arial"/>
              </a:rPr>
              <a:t>Additional questions that could be researched:</a:t>
            </a:r>
            <a:endParaRPr sz="1800" b="0" i="0" u="none" strike="noStrike" cap="none">
              <a:solidFill>
                <a:schemeClr val="lt1"/>
              </a:solidFill>
              <a:latin typeface="Arial"/>
              <a:ea typeface="Arial"/>
              <a:cs typeface="Arial"/>
              <a:sym typeface="Arial"/>
            </a:endParaRPr>
          </a:p>
          <a:p>
            <a:pPr marL="914400" lvl="1" indent="-342900" algn="l" rtl="0">
              <a:lnSpc>
                <a:spcPct val="100000"/>
              </a:lnSpc>
              <a:spcBef>
                <a:spcPts val="0"/>
              </a:spcBef>
              <a:spcAft>
                <a:spcPts val="0"/>
              </a:spcAft>
              <a:buSzPts val="1800"/>
              <a:buFont typeface="Arial"/>
              <a:buChar char="►"/>
            </a:pPr>
            <a:r>
              <a:rPr lang="en-US">
                <a:latin typeface="Arial"/>
                <a:ea typeface="Arial"/>
                <a:cs typeface="Arial"/>
                <a:sym typeface="Arial"/>
              </a:rPr>
              <a:t>compare east coast / mid west / west coast review behaviour</a:t>
            </a:r>
            <a:endParaRPr>
              <a:latin typeface="Arial"/>
              <a:ea typeface="Arial"/>
              <a:cs typeface="Arial"/>
              <a:sym typeface="Arial"/>
            </a:endParaRPr>
          </a:p>
          <a:p>
            <a:pPr marL="914400" lvl="1" indent="-320040" algn="l" rtl="0">
              <a:lnSpc>
                <a:spcPct val="100000"/>
              </a:lnSpc>
              <a:spcBef>
                <a:spcPts val="0"/>
              </a:spcBef>
              <a:spcAft>
                <a:spcPts val="0"/>
              </a:spcAft>
              <a:buSzPts val="1440"/>
              <a:buFont typeface="Arial"/>
              <a:buChar char="►"/>
            </a:pPr>
            <a:r>
              <a:rPr lang="en-US">
                <a:latin typeface="Arial"/>
                <a:ea typeface="Arial"/>
                <a:cs typeface="Arial"/>
                <a:sym typeface="Arial"/>
              </a:rPr>
              <a:t>analyse the categories that define the type of restaurant (e.g. lunch, coffee, bar etc).</a:t>
            </a:r>
            <a:endParaRPr>
              <a:latin typeface="Arial"/>
              <a:ea typeface="Arial"/>
              <a:cs typeface="Arial"/>
              <a:sym typeface="Arial"/>
            </a:endParaRPr>
          </a:p>
          <a:p>
            <a:pPr marL="914400" lvl="1" indent="-320040" algn="l" rtl="0">
              <a:lnSpc>
                <a:spcPct val="100000"/>
              </a:lnSpc>
              <a:spcBef>
                <a:spcPts val="0"/>
              </a:spcBef>
              <a:spcAft>
                <a:spcPts val="0"/>
              </a:spcAft>
              <a:buSzPts val="1440"/>
              <a:buFont typeface="Arial"/>
              <a:buChar char="►"/>
            </a:pPr>
            <a:r>
              <a:rPr lang="en-US">
                <a:latin typeface="Arial"/>
                <a:ea typeface="Arial"/>
                <a:cs typeface="Arial"/>
                <a:sym typeface="Arial"/>
              </a:rPr>
              <a:t>see if there’s a relationship between alcohol being served and the rating restaurants recieve!</a:t>
            </a:r>
            <a:endParaRPr>
              <a:latin typeface="Arial"/>
              <a:ea typeface="Arial"/>
              <a:cs typeface="Arial"/>
              <a:sym typeface="Arial"/>
            </a:endParaRPr>
          </a:p>
          <a:p>
            <a:pPr marL="914400" lvl="1" indent="-320040" algn="l" rtl="0">
              <a:lnSpc>
                <a:spcPct val="100000"/>
              </a:lnSpc>
              <a:spcBef>
                <a:spcPts val="0"/>
              </a:spcBef>
              <a:spcAft>
                <a:spcPts val="0"/>
              </a:spcAft>
              <a:buSzPts val="1440"/>
              <a:buFont typeface="Arial"/>
              <a:buChar char="►"/>
            </a:pPr>
            <a:r>
              <a:rPr lang="en-US">
                <a:latin typeface="Arial"/>
                <a:ea typeface="Arial"/>
                <a:cs typeface="Arial"/>
                <a:sym typeface="Arial"/>
              </a:rPr>
              <a:t>Getting a better insight in transient nature of establishments. Do they cater to local population on not,.</a:t>
            </a:r>
            <a:endParaRPr>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8"/>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2"/>
              </a:buClr>
              <a:buSzPts val="4200"/>
              <a:buFont typeface="Century Gothic"/>
              <a:buNone/>
            </a:pPr>
            <a:r>
              <a:rPr lang="en-US"/>
              <a:t>Questions</a:t>
            </a:r>
            <a:endParaRPr/>
          </a:p>
        </p:txBody>
      </p:sp>
      <p:sp>
        <p:nvSpPr>
          <p:cNvPr id="243" name="Google Shape;243;p8"/>
          <p:cNvSpPr txBox="1">
            <a:spLocks noGrp="1"/>
          </p:cNvSpPr>
          <p:nvPr>
            <p:ph type="body" idx="1"/>
          </p:nvPr>
        </p:nvSpPr>
        <p:spPr>
          <a:xfrm>
            <a:off x="1103313" y="2052637"/>
            <a:ext cx="9860251" cy="369332"/>
          </a:xfrm>
          <a:prstGeom prst="rect">
            <a:avLst/>
          </a:prstGeom>
          <a:noFill/>
          <a:ln>
            <a:noFill/>
          </a:ln>
        </p:spPr>
        <p:txBody>
          <a:bodyPr spcFirstLastPara="1" wrap="square" lIns="91425" tIns="45700" rIns="91425" bIns="45700" anchor="t" anchorCtr="0">
            <a:spAutoFit/>
          </a:bodyPr>
          <a:lstStyle/>
          <a:p>
            <a:pPr marL="342900" lvl="0" indent="-342900" algn="l" rtl="0">
              <a:lnSpc>
                <a:spcPct val="100000"/>
              </a:lnSpc>
              <a:spcBef>
                <a:spcPts val="0"/>
              </a:spcBef>
              <a:spcAft>
                <a:spcPts val="0"/>
              </a:spcAft>
              <a:buClr>
                <a:schemeClr val="lt1"/>
              </a:buClr>
              <a:buSzPts val="1800"/>
              <a:buChar char="►"/>
            </a:pPr>
            <a:r>
              <a:rPr lang="en-US" sz="1800"/>
              <a:t>Open-floor Q&amp;A with the audience</a:t>
            </a:r>
            <a:endParaRPr sz="1800" b="0" i="0" u="none" strike="noStrike" cap="none">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2"/>
              </a:buClr>
              <a:buSzPts val="4200"/>
              <a:buFont typeface="Century Gothic"/>
              <a:buNone/>
            </a:pPr>
            <a:r>
              <a:rPr lang="en-US"/>
              <a:t>Summary</a:t>
            </a:r>
            <a:endParaRPr/>
          </a:p>
        </p:txBody>
      </p:sp>
      <p:sp>
        <p:nvSpPr>
          <p:cNvPr id="154" name="Google Shape;154;p2"/>
          <p:cNvSpPr txBox="1"/>
          <p:nvPr/>
        </p:nvSpPr>
        <p:spPr>
          <a:xfrm>
            <a:off x="1105900" y="1331350"/>
            <a:ext cx="9555300" cy="5132100"/>
          </a:xfrm>
          <a:prstGeom prst="rect">
            <a:avLst/>
          </a:prstGeom>
          <a:noFill/>
          <a:ln>
            <a:noFill/>
          </a:ln>
        </p:spPr>
        <p:txBody>
          <a:bodyPr spcFirstLastPara="1" wrap="square" lIns="91425" tIns="45700" rIns="91425" bIns="45700" anchor="t" anchorCtr="0">
            <a:spAutoFit/>
          </a:bodyPr>
          <a:lstStyle/>
          <a:p>
            <a:pPr marL="457200" marR="0" lvl="0" indent="-330200" algn="l" rtl="0">
              <a:lnSpc>
                <a:spcPct val="100000"/>
              </a:lnSpc>
              <a:spcBef>
                <a:spcPts val="0"/>
              </a:spcBef>
              <a:spcAft>
                <a:spcPts val="0"/>
              </a:spcAft>
              <a:buClr>
                <a:schemeClr val="lt1"/>
              </a:buClr>
              <a:buSzPts val="1600"/>
              <a:buChar char="►"/>
            </a:pPr>
            <a:r>
              <a:rPr lang="en-US" sz="1600">
                <a:solidFill>
                  <a:schemeClr val="lt1"/>
                </a:solidFill>
              </a:rPr>
              <a:t>MOTIVATION: </a:t>
            </a:r>
            <a:endParaRPr sz="1600">
              <a:solidFill>
                <a:schemeClr val="lt1"/>
              </a:solidFill>
            </a:endParaRPr>
          </a:p>
          <a:p>
            <a:pPr marL="914400" marR="0" lvl="1" indent="-330200" algn="l" rtl="0">
              <a:lnSpc>
                <a:spcPct val="100000"/>
              </a:lnSpc>
              <a:spcBef>
                <a:spcPts val="0"/>
              </a:spcBef>
              <a:spcAft>
                <a:spcPts val="0"/>
              </a:spcAft>
              <a:buClr>
                <a:schemeClr val="lt1"/>
              </a:buClr>
              <a:buSzPts val="1600"/>
              <a:buChar char="►"/>
            </a:pPr>
            <a:r>
              <a:rPr lang="en-US" sz="1600">
                <a:solidFill>
                  <a:schemeClr val="lt1"/>
                </a:solidFill>
              </a:rPr>
              <a:t>Are there gender differences on YELP?</a:t>
            </a:r>
            <a:endParaRPr sz="1600">
              <a:solidFill>
                <a:schemeClr val="lt1"/>
              </a:solidFill>
            </a:endParaRPr>
          </a:p>
          <a:p>
            <a:pPr marL="914400" marR="0" lvl="1" indent="-330200" algn="l" rtl="0">
              <a:lnSpc>
                <a:spcPct val="100000"/>
              </a:lnSpc>
              <a:spcBef>
                <a:spcPts val="0"/>
              </a:spcBef>
              <a:spcAft>
                <a:spcPts val="0"/>
              </a:spcAft>
              <a:buClr>
                <a:schemeClr val="lt1"/>
              </a:buClr>
              <a:buSzPts val="1600"/>
              <a:buChar char="►"/>
            </a:pPr>
            <a:r>
              <a:rPr lang="en-US" sz="1600">
                <a:solidFill>
                  <a:schemeClr val="lt1"/>
                </a:solidFill>
              </a:rPr>
              <a:t>The answer to these questions may help restaurants better target their audience.</a:t>
            </a:r>
            <a:endParaRPr sz="1600">
              <a:solidFill>
                <a:schemeClr val="lt1"/>
              </a:solidFill>
            </a:endParaRPr>
          </a:p>
          <a:p>
            <a:pPr marL="914400" marR="0" lvl="0" indent="0" algn="l" rtl="0">
              <a:lnSpc>
                <a:spcPct val="100000"/>
              </a:lnSpc>
              <a:spcBef>
                <a:spcPts val="0"/>
              </a:spcBef>
              <a:spcAft>
                <a:spcPts val="0"/>
              </a:spcAft>
              <a:buNone/>
            </a:pPr>
            <a:endParaRPr sz="1600">
              <a:solidFill>
                <a:schemeClr val="lt1"/>
              </a:solidFill>
            </a:endParaRPr>
          </a:p>
          <a:p>
            <a:pPr marL="457200" marR="0" lvl="0" indent="-307340" algn="l" rtl="0">
              <a:lnSpc>
                <a:spcPct val="100000"/>
              </a:lnSpc>
              <a:spcBef>
                <a:spcPts val="0"/>
              </a:spcBef>
              <a:spcAft>
                <a:spcPts val="0"/>
              </a:spcAft>
              <a:buClr>
                <a:schemeClr val="lt1"/>
              </a:buClr>
              <a:buSzPts val="1600"/>
              <a:buFont typeface="Noto Sans Symbols"/>
              <a:buChar char="►"/>
            </a:pPr>
            <a:r>
              <a:rPr lang="en-US" sz="1600">
                <a:solidFill>
                  <a:schemeClr val="lt1"/>
                </a:solidFill>
              </a:rPr>
              <a:t>QUESTIONS:</a:t>
            </a:r>
            <a:endParaRPr sz="1600"/>
          </a:p>
          <a:p>
            <a:pPr marL="914400" marR="0" lvl="1" indent="-320040" algn="l" rtl="0">
              <a:lnSpc>
                <a:spcPct val="100000"/>
              </a:lnSpc>
              <a:spcBef>
                <a:spcPts val="0"/>
              </a:spcBef>
              <a:spcAft>
                <a:spcPts val="0"/>
              </a:spcAft>
              <a:buClr>
                <a:schemeClr val="lt1"/>
              </a:buClr>
              <a:buSzPts val="1600"/>
              <a:buFont typeface="Noto Sans Symbols"/>
              <a:buChar char="►"/>
            </a:pPr>
            <a:r>
              <a:rPr lang="en-US" sz="1600">
                <a:solidFill>
                  <a:schemeClr val="lt1"/>
                </a:solidFill>
              </a:rPr>
              <a:t>Q1: Who reviews more often and a</a:t>
            </a:r>
            <a:r>
              <a:rPr lang="en-US" sz="1600" b="0" i="0" u="none" strike="noStrike" cap="none">
                <a:solidFill>
                  <a:schemeClr val="lt1"/>
                </a:solidFill>
                <a:latin typeface="Arial"/>
                <a:ea typeface="Arial"/>
                <a:cs typeface="Arial"/>
                <a:sym typeface="Arial"/>
              </a:rPr>
              <a:t>re men and women perceived differently by their peers</a:t>
            </a:r>
            <a:r>
              <a:rPr lang="en-US" sz="1600">
                <a:solidFill>
                  <a:schemeClr val="lt1"/>
                </a:solidFill>
              </a:rPr>
              <a:t>?</a:t>
            </a:r>
            <a:endParaRPr sz="1600">
              <a:solidFill>
                <a:schemeClr val="lt1"/>
              </a:solidFill>
            </a:endParaRPr>
          </a:p>
          <a:p>
            <a:pPr marL="914400" marR="0" lvl="1" indent="-320040" algn="l" rtl="0">
              <a:lnSpc>
                <a:spcPct val="100000"/>
              </a:lnSpc>
              <a:spcBef>
                <a:spcPts val="0"/>
              </a:spcBef>
              <a:spcAft>
                <a:spcPts val="0"/>
              </a:spcAft>
              <a:buClr>
                <a:schemeClr val="lt1"/>
              </a:buClr>
              <a:buSzPts val="1600"/>
              <a:buFont typeface="Noto Sans Symbols"/>
              <a:buChar char="►"/>
            </a:pPr>
            <a:r>
              <a:rPr lang="en-US" sz="1600">
                <a:solidFill>
                  <a:schemeClr val="lt1"/>
                </a:solidFill>
              </a:rPr>
              <a:t>Q2: </a:t>
            </a:r>
            <a:r>
              <a:rPr lang="en-US" sz="1600" b="0" i="0" u="none" strike="noStrike" cap="none">
                <a:solidFill>
                  <a:schemeClr val="lt1"/>
                </a:solidFill>
                <a:latin typeface="Arial"/>
                <a:ea typeface="Arial"/>
                <a:cs typeface="Arial"/>
                <a:sym typeface="Arial"/>
              </a:rPr>
              <a:t>Do men review restaurants differently from women when it comes to the type of restaurants they review (cheap to expensive) and the ratings they give (1 to 5 stars)</a:t>
            </a:r>
            <a:endParaRPr sz="1600"/>
          </a:p>
          <a:p>
            <a:pPr marL="914400" marR="0" lvl="1" indent="-320040" algn="l" rtl="0">
              <a:lnSpc>
                <a:spcPct val="100000"/>
              </a:lnSpc>
              <a:spcBef>
                <a:spcPts val="0"/>
              </a:spcBef>
              <a:spcAft>
                <a:spcPts val="0"/>
              </a:spcAft>
              <a:buClr>
                <a:schemeClr val="lt1"/>
              </a:buClr>
              <a:buSzPts val="1600"/>
              <a:buFont typeface="Noto Sans Symbols"/>
              <a:buChar char="►"/>
            </a:pPr>
            <a:r>
              <a:rPr lang="en-US" sz="1600">
                <a:solidFill>
                  <a:schemeClr val="lt1"/>
                </a:solidFill>
              </a:rPr>
              <a:t>Q3: </a:t>
            </a:r>
            <a:r>
              <a:rPr lang="en-US" sz="1600" b="0" i="0" u="none" strike="noStrike" cap="none">
                <a:solidFill>
                  <a:schemeClr val="lt1"/>
                </a:solidFill>
                <a:latin typeface="Arial"/>
                <a:ea typeface="Arial"/>
                <a:cs typeface="Arial"/>
                <a:sym typeface="Arial"/>
              </a:rPr>
              <a:t>How is review behavior related to local </a:t>
            </a:r>
            <a:r>
              <a:rPr lang="en-US" sz="1600">
                <a:solidFill>
                  <a:schemeClr val="lt1"/>
                </a:solidFill>
              </a:rPr>
              <a:t>economic</a:t>
            </a:r>
            <a:r>
              <a:rPr lang="en-US" sz="1600" b="0" i="0" u="none" strike="noStrike" cap="none">
                <a:solidFill>
                  <a:schemeClr val="lt1"/>
                </a:solidFill>
                <a:latin typeface="Arial"/>
                <a:ea typeface="Arial"/>
                <a:cs typeface="Arial"/>
                <a:sym typeface="Arial"/>
              </a:rPr>
              <a:t> </a:t>
            </a:r>
            <a:r>
              <a:rPr lang="en-US" sz="1600">
                <a:solidFill>
                  <a:schemeClr val="lt1"/>
                </a:solidFill>
              </a:rPr>
              <a:t>factors (avg household income/ZIP)</a:t>
            </a:r>
            <a:endParaRPr sz="1600"/>
          </a:p>
          <a:p>
            <a:pPr marL="914400" marR="0" lvl="1" indent="-218440" algn="l" rtl="0">
              <a:lnSpc>
                <a:spcPct val="100000"/>
              </a:lnSpc>
              <a:spcBef>
                <a:spcPts val="0"/>
              </a:spcBef>
              <a:spcAft>
                <a:spcPts val="0"/>
              </a:spcAft>
              <a:buClr>
                <a:schemeClr val="lt1"/>
              </a:buClr>
              <a:buSzPts val="1600"/>
              <a:buFont typeface="Noto Sans Symbols"/>
              <a:buNone/>
            </a:pPr>
            <a:endParaRPr sz="1600" b="0" i="0" u="none" strike="noStrike" cap="none">
              <a:solidFill>
                <a:schemeClr val="lt1"/>
              </a:solidFill>
              <a:latin typeface="Arial"/>
              <a:ea typeface="Arial"/>
              <a:cs typeface="Arial"/>
              <a:sym typeface="Arial"/>
            </a:endParaRPr>
          </a:p>
          <a:p>
            <a:pPr marL="457200" marR="0" lvl="0" indent="-307340" algn="l" rtl="0">
              <a:lnSpc>
                <a:spcPct val="100000"/>
              </a:lnSpc>
              <a:spcBef>
                <a:spcPts val="0"/>
              </a:spcBef>
              <a:spcAft>
                <a:spcPts val="0"/>
              </a:spcAft>
              <a:buClr>
                <a:schemeClr val="lt1"/>
              </a:buClr>
              <a:buSzPts val="1600"/>
              <a:buFont typeface="Noto Sans Symbols"/>
              <a:buChar char="►"/>
            </a:pPr>
            <a:r>
              <a:rPr lang="en-US" sz="1600">
                <a:solidFill>
                  <a:schemeClr val="lt1"/>
                </a:solidFill>
              </a:rPr>
              <a:t>CONCLUSIONS:</a:t>
            </a:r>
            <a:endParaRPr sz="1600">
              <a:solidFill>
                <a:schemeClr val="lt1"/>
              </a:solidFill>
            </a:endParaRPr>
          </a:p>
          <a:p>
            <a:pPr marL="914400" marR="0" lvl="1" indent="-330200" algn="l" rtl="0">
              <a:lnSpc>
                <a:spcPct val="100000"/>
              </a:lnSpc>
              <a:spcBef>
                <a:spcPts val="0"/>
              </a:spcBef>
              <a:spcAft>
                <a:spcPts val="0"/>
              </a:spcAft>
              <a:buClr>
                <a:schemeClr val="lt1"/>
              </a:buClr>
              <a:buSzPts val="1600"/>
              <a:buChar char="►"/>
            </a:pPr>
            <a:r>
              <a:rPr lang="en-US" sz="1600">
                <a:solidFill>
                  <a:schemeClr val="lt1"/>
                </a:solidFill>
              </a:rPr>
              <a:t>Q1: Women have more fans, but also review more often</a:t>
            </a:r>
            <a:endParaRPr sz="1600">
              <a:solidFill>
                <a:schemeClr val="lt1"/>
              </a:solidFill>
            </a:endParaRPr>
          </a:p>
          <a:p>
            <a:pPr marL="914400" marR="0" lvl="1" indent="-330200" algn="l" rtl="0">
              <a:lnSpc>
                <a:spcPct val="100000"/>
              </a:lnSpc>
              <a:spcBef>
                <a:spcPts val="0"/>
              </a:spcBef>
              <a:spcAft>
                <a:spcPts val="0"/>
              </a:spcAft>
              <a:buClr>
                <a:schemeClr val="lt1"/>
              </a:buClr>
              <a:buSzPts val="1600"/>
              <a:buChar char="►"/>
            </a:pPr>
            <a:r>
              <a:rPr lang="en-US" sz="1600">
                <a:solidFill>
                  <a:schemeClr val="lt1"/>
                </a:solidFill>
              </a:rPr>
              <a:t>Q2: There is  a significant difference  between men and women in</a:t>
            </a:r>
            <a:endParaRPr sz="1600">
              <a:solidFill>
                <a:schemeClr val="lt1"/>
              </a:solidFill>
            </a:endParaRPr>
          </a:p>
          <a:p>
            <a:pPr marL="1371600" marR="0" lvl="2" indent="-330200" algn="l" rtl="0">
              <a:lnSpc>
                <a:spcPct val="100000"/>
              </a:lnSpc>
              <a:spcBef>
                <a:spcPts val="0"/>
              </a:spcBef>
              <a:spcAft>
                <a:spcPts val="0"/>
              </a:spcAft>
              <a:buClr>
                <a:schemeClr val="lt1"/>
              </a:buClr>
              <a:buSzPts val="1600"/>
              <a:buChar char="■"/>
            </a:pPr>
            <a:r>
              <a:rPr lang="en-US" sz="1600">
                <a:solidFill>
                  <a:schemeClr val="lt1"/>
                </a:solidFill>
              </a:rPr>
              <a:t>the type of restaurants they rate (men rate more $ and women more $$ restaurants) </a:t>
            </a:r>
            <a:endParaRPr sz="1600">
              <a:solidFill>
                <a:schemeClr val="lt1"/>
              </a:solidFill>
            </a:endParaRPr>
          </a:p>
          <a:p>
            <a:pPr marL="1371600" marR="0" lvl="2" indent="-330200" algn="l" rtl="0">
              <a:lnSpc>
                <a:spcPct val="100000"/>
              </a:lnSpc>
              <a:spcBef>
                <a:spcPts val="0"/>
              </a:spcBef>
              <a:spcAft>
                <a:spcPts val="0"/>
              </a:spcAft>
              <a:buClr>
                <a:schemeClr val="lt1"/>
              </a:buClr>
              <a:buSzPts val="1600"/>
              <a:buChar char="■"/>
            </a:pPr>
            <a:r>
              <a:rPr lang="en-US" sz="1600">
                <a:solidFill>
                  <a:schemeClr val="lt1"/>
                </a:solidFill>
              </a:rPr>
              <a:t>the review rating they assign (women rate ‘higher’)</a:t>
            </a:r>
            <a:endParaRPr sz="1600">
              <a:solidFill>
                <a:schemeClr val="lt1"/>
              </a:solidFill>
            </a:endParaRPr>
          </a:p>
          <a:p>
            <a:pPr marL="914400" marR="0" lvl="1" indent="-330200" algn="l" rtl="0">
              <a:lnSpc>
                <a:spcPct val="100000"/>
              </a:lnSpc>
              <a:spcBef>
                <a:spcPts val="0"/>
              </a:spcBef>
              <a:spcAft>
                <a:spcPts val="0"/>
              </a:spcAft>
              <a:buClr>
                <a:schemeClr val="lt1"/>
              </a:buClr>
              <a:buSzPts val="1600"/>
              <a:buChar char="►"/>
            </a:pPr>
            <a:r>
              <a:rPr lang="en-US" sz="1600">
                <a:solidFill>
                  <a:schemeClr val="lt1"/>
                </a:solidFill>
              </a:rPr>
              <a:t>Q3: </a:t>
            </a:r>
            <a:endParaRPr sz="1600">
              <a:solidFill>
                <a:schemeClr val="lt1"/>
              </a:solidFill>
            </a:endParaRPr>
          </a:p>
          <a:p>
            <a:pPr marL="457200" lvl="0" indent="0" algn="l" rtl="0">
              <a:spcBef>
                <a:spcPts val="0"/>
              </a:spcBef>
              <a:spcAft>
                <a:spcPts val="0"/>
              </a:spcAft>
              <a:buNone/>
            </a:pPr>
            <a:endParaRPr sz="2400" b="1">
              <a:solidFill>
                <a:schemeClr val="accent1"/>
              </a:solidFill>
            </a:endParaRPr>
          </a:p>
          <a:p>
            <a:pPr marL="457200" lvl="0" indent="0" algn="l" rtl="0">
              <a:spcBef>
                <a:spcPts val="0"/>
              </a:spcBef>
              <a:spcAft>
                <a:spcPts val="0"/>
              </a:spcAft>
              <a:buNone/>
            </a:pPr>
            <a:r>
              <a:rPr lang="en-US" sz="2400" b="1">
                <a:solidFill>
                  <a:schemeClr val="accent1"/>
                </a:solidFill>
              </a:rPr>
              <a:t>YELP reviews are affected by gender and where you live!</a:t>
            </a:r>
            <a:endParaRPr sz="1600" b="1">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g7a7fff2c79_2_4"/>
          <p:cNvSpPr txBox="1"/>
          <p:nvPr/>
        </p:nvSpPr>
        <p:spPr>
          <a:xfrm>
            <a:off x="442925" y="1206400"/>
            <a:ext cx="11558400" cy="5280000"/>
          </a:xfrm>
          <a:prstGeom prst="rect">
            <a:avLst/>
          </a:prstGeom>
          <a:noFill/>
          <a:ln>
            <a:noFill/>
          </a:ln>
          <a:effectLst>
            <a:outerShdw blurRad="57150" dist="19050" dir="5400000" algn="bl" rotWithShape="0">
              <a:srgbClr val="000000">
                <a:alpha val="50000"/>
              </a:srgbClr>
            </a:outerShdw>
          </a:effectLst>
        </p:spPr>
        <p:txBody>
          <a:bodyPr spcFirstLastPara="1" wrap="square" lIns="91425" tIns="45700" rIns="91425" bIns="45700" anchor="t" anchorCtr="0">
            <a:noAutofit/>
          </a:bodyPr>
          <a:lstStyle/>
          <a:p>
            <a:pPr marL="0" lvl="0" indent="0" algn="l" rtl="0">
              <a:spcBef>
                <a:spcPts val="0"/>
              </a:spcBef>
              <a:spcAft>
                <a:spcPts val="0"/>
              </a:spcAft>
              <a:buNone/>
            </a:pPr>
            <a:endParaRPr sz="1800">
              <a:solidFill>
                <a:schemeClr val="lt1"/>
              </a:solidFill>
            </a:endParaRPr>
          </a:p>
          <a:p>
            <a:pPr marL="914400" lvl="1" indent="-342900" algn="l" rtl="0">
              <a:spcBef>
                <a:spcPts val="0"/>
              </a:spcBef>
              <a:spcAft>
                <a:spcPts val="0"/>
              </a:spcAft>
              <a:buClr>
                <a:schemeClr val="lt1"/>
              </a:buClr>
              <a:buSzPts val="1800"/>
              <a:buChar char="►"/>
            </a:pPr>
            <a:r>
              <a:rPr lang="en-US" sz="1800">
                <a:solidFill>
                  <a:schemeClr val="lt1"/>
                </a:solidFill>
              </a:rPr>
              <a:t>Data Sources:</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Three</a:t>
            </a:r>
            <a:r>
              <a:rPr lang="en-US" sz="1800">
                <a:solidFill>
                  <a:schemeClr val="dk1"/>
                </a:solidFill>
              </a:rPr>
              <a:t> .</a:t>
            </a:r>
            <a:r>
              <a:rPr lang="en-US" sz="1800">
                <a:solidFill>
                  <a:schemeClr val="lt1"/>
                </a:solidFill>
              </a:rPr>
              <a:t>json downloads containing data on YELP users, businesses and reviews (year 2000-2015): found on Kaggle</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Name to gender dataset received from XXXX</a:t>
            </a:r>
            <a:endParaRPr sz="1800">
              <a:solidFill>
                <a:schemeClr val="lt1"/>
              </a:solidFill>
            </a:endParaRPr>
          </a:p>
          <a:p>
            <a:pPr marL="2743200" lvl="0" indent="0" algn="l" rtl="0">
              <a:spcBef>
                <a:spcPts val="0"/>
              </a:spcBef>
              <a:spcAft>
                <a:spcPts val="0"/>
              </a:spcAft>
              <a:buNone/>
            </a:pPr>
            <a:endParaRPr sz="1800">
              <a:solidFill>
                <a:schemeClr val="lt1"/>
              </a:solidFill>
            </a:endParaRPr>
          </a:p>
          <a:p>
            <a:pPr marL="0" lvl="0" indent="0" algn="l" rtl="0">
              <a:spcBef>
                <a:spcPts val="0"/>
              </a:spcBef>
              <a:spcAft>
                <a:spcPts val="0"/>
              </a:spcAft>
              <a:buNone/>
            </a:pPr>
            <a:endParaRPr sz="1800">
              <a:solidFill>
                <a:schemeClr val="lt1"/>
              </a:solidFill>
            </a:endParaRPr>
          </a:p>
          <a:p>
            <a:pPr marL="914400" lvl="1" indent="-342900" algn="l" rtl="0">
              <a:spcBef>
                <a:spcPts val="0"/>
              </a:spcBef>
              <a:spcAft>
                <a:spcPts val="0"/>
              </a:spcAft>
              <a:buClr>
                <a:schemeClr val="lt1"/>
              </a:buClr>
              <a:buSzPts val="1800"/>
              <a:buFont typeface="Noto Sans Symbols"/>
              <a:buChar char="►"/>
            </a:pPr>
            <a:r>
              <a:rPr lang="en-US" sz="1800">
                <a:solidFill>
                  <a:schemeClr val="lt1"/>
                </a:solidFill>
              </a:rPr>
              <a:t>Some problems we encountered:</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Wanted to download the most recent Yelp review dataset (up to 2018), but couldn’t figure out how to open a TAR file. </a:t>
            </a:r>
            <a:endParaRPr sz="1800">
              <a:solidFill>
                <a:schemeClr val="lt1"/>
              </a:solidFill>
            </a:endParaRPr>
          </a:p>
          <a:p>
            <a:pPr marL="1828800" lvl="3" indent="-342900" algn="l" rtl="0">
              <a:spcBef>
                <a:spcPts val="0"/>
              </a:spcBef>
              <a:spcAft>
                <a:spcPts val="0"/>
              </a:spcAft>
              <a:buClr>
                <a:schemeClr val="lt1"/>
              </a:buClr>
              <a:buSzPts val="1800"/>
              <a:buChar char="●"/>
            </a:pPr>
            <a:r>
              <a:rPr lang="en-US" sz="1800">
                <a:solidFill>
                  <a:schemeClr val="lt1"/>
                </a:solidFill>
              </a:rPr>
              <a:t>Solution: Found a smaller dataset published in 2015. Someone converted TAR files to JSON ready files</a:t>
            </a:r>
            <a:endParaRPr sz="1800">
              <a:solidFill>
                <a:schemeClr val="lt1"/>
              </a:solidFill>
            </a:endParaRPr>
          </a:p>
        </p:txBody>
      </p:sp>
      <p:sp>
        <p:nvSpPr>
          <p:cNvPr id="160" name="Google Shape;160;g7a7fff2c79_2_4"/>
          <p:cNvSpPr txBox="1">
            <a:spLocks noGrp="1"/>
          </p:cNvSpPr>
          <p:nvPr>
            <p:ph type="title"/>
          </p:nvPr>
        </p:nvSpPr>
        <p:spPr>
          <a:xfrm>
            <a:off x="646100" y="452725"/>
            <a:ext cx="10898100" cy="961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2"/>
              </a:buClr>
              <a:buSzPts val="1800"/>
              <a:buNone/>
            </a:pPr>
            <a:r>
              <a:rPr lang="en-US" sz="4000"/>
              <a:t>Q1a: Who reviews more often? </a:t>
            </a:r>
            <a:endParaRPr sz="4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g7a7fff2c79_2_9"/>
          <p:cNvSpPr txBox="1"/>
          <p:nvPr/>
        </p:nvSpPr>
        <p:spPr>
          <a:xfrm>
            <a:off x="520850" y="1219400"/>
            <a:ext cx="11558400" cy="5280000"/>
          </a:xfrm>
          <a:prstGeom prst="rect">
            <a:avLst/>
          </a:prstGeom>
          <a:noFill/>
          <a:ln>
            <a:noFill/>
          </a:ln>
          <a:effectLst>
            <a:outerShdw blurRad="57150" dist="19050" dir="5400000" algn="bl" rotWithShape="0">
              <a:srgbClr val="000000">
                <a:alpha val="50000"/>
              </a:srgbClr>
            </a:outerShdw>
          </a:effectLst>
        </p:spPr>
        <p:txBody>
          <a:bodyPr spcFirstLastPara="1" wrap="square" lIns="91425" tIns="45700" rIns="91425" bIns="45700" anchor="t" anchorCtr="0">
            <a:noAutofit/>
          </a:bodyPr>
          <a:lstStyle/>
          <a:p>
            <a:pPr marL="0" lvl="0" indent="0" algn="l" rtl="0">
              <a:spcBef>
                <a:spcPts val="0"/>
              </a:spcBef>
              <a:spcAft>
                <a:spcPts val="0"/>
              </a:spcAft>
              <a:buNone/>
            </a:pPr>
            <a:endParaRPr sz="1800">
              <a:solidFill>
                <a:schemeClr val="lt1"/>
              </a:solidFill>
            </a:endParaRPr>
          </a:p>
          <a:p>
            <a:pPr marL="914400" lvl="1" indent="-342900" algn="l" rtl="0">
              <a:spcBef>
                <a:spcPts val="0"/>
              </a:spcBef>
              <a:spcAft>
                <a:spcPts val="0"/>
              </a:spcAft>
              <a:buClr>
                <a:schemeClr val="lt1"/>
              </a:buClr>
              <a:buSzPts val="1800"/>
              <a:buChar char="►"/>
            </a:pPr>
            <a:r>
              <a:rPr lang="en-US" sz="1800">
                <a:solidFill>
                  <a:schemeClr val="lt1"/>
                </a:solidFill>
              </a:rPr>
              <a:t>Answer?</a:t>
            </a:r>
            <a:endParaRPr sz="1800">
              <a:solidFill>
                <a:schemeClr val="lt1"/>
              </a:solidFill>
            </a:endParaRPr>
          </a:p>
          <a:p>
            <a:pPr marL="914400" lvl="0" indent="0" algn="l" rtl="0">
              <a:spcBef>
                <a:spcPts val="0"/>
              </a:spcBef>
              <a:spcAft>
                <a:spcPts val="0"/>
              </a:spcAft>
              <a:buNone/>
            </a:pPr>
            <a:endParaRPr sz="1800">
              <a:solidFill>
                <a:schemeClr val="lt1"/>
              </a:solidFill>
            </a:endParaRPr>
          </a:p>
        </p:txBody>
      </p:sp>
      <p:sp>
        <p:nvSpPr>
          <p:cNvPr id="166" name="Google Shape;166;g7a7fff2c79_2_9"/>
          <p:cNvSpPr txBox="1">
            <a:spLocks noGrp="1"/>
          </p:cNvSpPr>
          <p:nvPr>
            <p:ph type="title"/>
          </p:nvPr>
        </p:nvSpPr>
        <p:spPr>
          <a:xfrm>
            <a:off x="646100" y="452725"/>
            <a:ext cx="10898100" cy="961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2"/>
              </a:buClr>
              <a:buSzPts val="1800"/>
              <a:buNone/>
            </a:pPr>
            <a:r>
              <a:rPr lang="en-US" sz="4000"/>
              <a:t>Q1a: Who reviews more often? </a:t>
            </a:r>
            <a:endParaRPr sz="4000"/>
          </a:p>
        </p:txBody>
      </p:sp>
      <p:pic>
        <p:nvPicPr>
          <p:cNvPr id="167" name="Google Shape;167;g7a7fff2c79_2_9"/>
          <p:cNvPicPr preferRelativeResize="0"/>
          <p:nvPr/>
        </p:nvPicPr>
        <p:blipFill>
          <a:blip r:embed="rId3">
            <a:alphaModFix/>
          </a:blip>
          <a:stretch>
            <a:fillRect/>
          </a:stretch>
        </p:blipFill>
        <p:spPr>
          <a:xfrm>
            <a:off x="3536375" y="1334350"/>
            <a:ext cx="7639050" cy="4838700"/>
          </a:xfrm>
          <a:prstGeom prst="rect">
            <a:avLst/>
          </a:prstGeom>
          <a:noFill/>
          <a:ln>
            <a:noFill/>
          </a:ln>
        </p:spPr>
      </p:pic>
      <p:sp>
        <p:nvSpPr>
          <p:cNvPr id="168" name="Google Shape;168;g7a7fff2c79_2_9"/>
          <p:cNvSpPr txBox="1"/>
          <p:nvPr/>
        </p:nvSpPr>
        <p:spPr>
          <a:xfrm>
            <a:off x="441625" y="6299500"/>
            <a:ext cx="6351600" cy="389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Conclusion: Women review more often than men.</a:t>
            </a:r>
            <a:endParaRPr sz="18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g7a7fff2c79_2_23"/>
          <p:cNvSpPr txBox="1"/>
          <p:nvPr/>
        </p:nvSpPr>
        <p:spPr>
          <a:xfrm>
            <a:off x="442925" y="1206400"/>
            <a:ext cx="11558400" cy="5280000"/>
          </a:xfrm>
          <a:prstGeom prst="rect">
            <a:avLst/>
          </a:prstGeom>
          <a:noFill/>
          <a:ln>
            <a:noFill/>
          </a:ln>
          <a:effectLst>
            <a:outerShdw blurRad="57150" dist="19050" dir="5400000" algn="bl" rotWithShape="0">
              <a:srgbClr val="000000">
                <a:alpha val="50000"/>
              </a:srgbClr>
            </a:outerShdw>
          </a:effectLst>
        </p:spPr>
        <p:txBody>
          <a:bodyPr spcFirstLastPara="1" wrap="square" lIns="91425" tIns="45700" rIns="91425" bIns="45700" anchor="t" anchorCtr="0">
            <a:noAutofit/>
          </a:bodyPr>
          <a:lstStyle/>
          <a:p>
            <a:pPr marL="0" lvl="0" indent="0" algn="l" rtl="0">
              <a:spcBef>
                <a:spcPts val="0"/>
              </a:spcBef>
              <a:spcAft>
                <a:spcPts val="0"/>
              </a:spcAft>
              <a:buNone/>
            </a:pPr>
            <a:endParaRPr sz="1800">
              <a:solidFill>
                <a:schemeClr val="lt1"/>
              </a:solidFill>
            </a:endParaRPr>
          </a:p>
          <a:p>
            <a:pPr marL="914400" lvl="1" indent="-342900" algn="l" rtl="0">
              <a:spcBef>
                <a:spcPts val="0"/>
              </a:spcBef>
              <a:spcAft>
                <a:spcPts val="0"/>
              </a:spcAft>
              <a:buClr>
                <a:schemeClr val="lt1"/>
              </a:buClr>
              <a:buSzPts val="1800"/>
              <a:buChar char="►"/>
            </a:pPr>
            <a:r>
              <a:rPr lang="en-US" sz="1800">
                <a:solidFill>
                  <a:schemeClr val="lt1"/>
                </a:solidFill>
              </a:rPr>
              <a:t>Problem encountered:</a:t>
            </a:r>
            <a:endParaRPr sz="1800">
              <a:solidFill>
                <a:schemeClr val="lt1"/>
              </a:solidFill>
            </a:endParaRPr>
          </a:p>
          <a:p>
            <a:pPr marL="914400" lvl="1" indent="-342900" algn="l" rtl="0">
              <a:spcBef>
                <a:spcPts val="0"/>
              </a:spcBef>
              <a:spcAft>
                <a:spcPts val="0"/>
              </a:spcAft>
              <a:buClr>
                <a:schemeClr val="lt1"/>
              </a:buClr>
              <a:buSzPts val="1800"/>
              <a:buChar char="►"/>
            </a:pPr>
            <a:r>
              <a:rPr lang="en-US" sz="1800">
                <a:solidFill>
                  <a:schemeClr val="lt1"/>
                </a:solidFill>
              </a:rPr>
              <a:t>A person is more likely to have more fans if they review more often. Since women systematically review more often than men, if we don’t scale by the number of reviews, we may find a mechanical relationship between women and fans. </a:t>
            </a:r>
            <a:endParaRPr sz="1800">
              <a:solidFill>
                <a:schemeClr val="lt1"/>
              </a:solidFill>
            </a:endParaRPr>
          </a:p>
          <a:p>
            <a:pPr marL="1371600" lvl="2" indent="-342900" algn="l" rtl="0">
              <a:spcBef>
                <a:spcPts val="0"/>
              </a:spcBef>
              <a:spcAft>
                <a:spcPts val="0"/>
              </a:spcAft>
              <a:buClr>
                <a:schemeClr val="lt1"/>
              </a:buClr>
              <a:buSzPts val="1800"/>
              <a:buChar char="►"/>
            </a:pPr>
            <a:r>
              <a:rPr lang="en-US" sz="1800">
                <a:solidFill>
                  <a:schemeClr val="lt1"/>
                </a:solidFill>
              </a:rPr>
              <a:t>Solution: Scale variables of interest by # of reviews by user</a:t>
            </a:r>
            <a:endParaRPr sz="1800">
              <a:solidFill>
                <a:schemeClr val="lt1"/>
              </a:solidFill>
            </a:endParaRPr>
          </a:p>
          <a:p>
            <a:pPr marL="1371600" lvl="0" indent="0" algn="l" rtl="0">
              <a:spcBef>
                <a:spcPts val="0"/>
              </a:spcBef>
              <a:spcAft>
                <a:spcPts val="0"/>
              </a:spcAft>
              <a:buNone/>
            </a:pPr>
            <a:endParaRPr sz="1800">
              <a:solidFill>
                <a:schemeClr val="lt1"/>
              </a:solidFill>
            </a:endParaRPr>
          </a:p>
          <a:p>
            <a:pPr marL="914400" lvl="1" indent="-342900" algn="l" rtl="0">
              <a:spcBef>
                <a:spcPts val="0"/>
              </a:spcBef>
              <a:spcAft>
                <a:spcPts val="0"/>
              </a:spcAft>
              <a:buClr>
                <a:schemeClr val="lt1"/>
              </a:buClr>
              <a:buSzPts val="1800"/>
              <a:buChar char="►"/>
            </a:pPr>
            <a:r>
              <a:rPr lang="en-US" sz="1800">
                <a:solidFill>
                  <a:schemeClr val="lt1"/>
                </a:solidFill>
              </a:rPr>
              <a:t>Answer:</a:t>
            </a:r>
            <a:endParaRPr sz="1800">
              <a:solidFill>
                <a:schemeClr val="lt1"/>
              </a:solidFill>
            </a:endParaRPr>
          </a:p>
        </p:txBody>
      </p:sp>
      <p:sp>
        <p:nvSpPr>
          <p:cNvPr id="174" name="Google Shape;174;g7a7fff2c79_2_23"/>
          <p:cNvSpPr txBox="1">
            <a:spLocks noGrp="1"/>
          </p:cNvSpPr>
          <p:nvPr>
            <p:ph type="title"/>
          </p:nvPr>
        </p:nvSpPr>
        <p:spPr>
          <a:xfrm>
            <a:off x="646100" y="452725"/>
            <a:ext cx="10898100" cy="961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2"/>
              </a:buClr>
              <a:buSzPts val="1800"/>
              <a:buNone/>
            </a:pPr>
            <a:r>
              <a:rPr lang="en-US" sz="4000"/>
              <a:t>Q1b: Who has more fans?</a:t>
            </a:r>
            <a:endParaRPr sz="4000"/>
          </a:p>
        </p:txBody>
      </p:sp>
      <p:pic>
        <p:nvPicPr>
          <p:cNvPr id="175" name="Google Shape;175;g7a7fff2c79_2_23"/>
          <p:cNvPicPr preferRelativeResize="0"/>
          <p:nvPr/>
        </p:nvPicPr>
        <p:blipFill>
          <a:blip r:embed="rId3">
            <a:alphaModFix/>
          </a:blip>
          <a:stretch>
            <a:fillRect/>
          </a:stretch>
        </p:blipFill>
        <p:spPr>
          <a:xfrm>
            <a:off x="5707750" y="3182200"/>
            <a:ext cx="5968175" cy="3589250"/>
          </a:xfrm>
          <a:prstGeom prst="rect">
            <a:avLst/>
          </a:prstGeom>
          <a:noFill/>
          <a:ln>
            <a:noFill/>
          </a:ln>
        </p:spPr>
      </p:pic>
      <p:sp>
        <p:nvSpPr>
          <p:cNvPr id="176" name="Google Shape;176;g7a7fff2c79_2_23"/>
          <p:cNvSpPr txBox="1"/>
          <p:nvPr/>
        </p:nvSpPr>
        <p:spPr>
          <a:xfrm>
            <a:off x="181875" y="4481075"/>
            <a:ext cx="4883700" cy="389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Conclusion: Controlling for # of reviews written, women still have more fans than men.</a:t>
            </a:r>
            <a:endParaRPr sz="1800">
              <a:solidFill>
                <a:srgbClr val="FFFFFF"/>
              </a:solidFill>
            </a:endParaRPr>
          </a:p>
        </p:txBody>
      </p:sp>
      <p:sp>
        <p:nvSpPr>
          <p:cNvPr id="177" name="Google Shape;177;g7a7fff2c79_2_23"/>
          <p:cNvSpPr txBox="1"/>
          <p:nvPr/>
        </p:nvSpPr>
        <p:spPr>
          <a:xfrm>
            <a:off x="181875" y="5438800"/>
            <a:ext cx="5299200" cy="389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Practical Implication: Restaurants should try to target women more often than men, since women are followed by more people on average.</a:t>
            </a:r>
            <a:endParaRPr sz="18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g7a7fff2c79_2_29"/>
          <p:cNvSpPr txBox="1"/>
          <p:nvPr/>
        </p:nvSpPr>
        <p:spPr>
          <a:xfrm>
            <a:off x="520850" y="1649550"/>
            <a:ext cx="11558400" cy="4849800"/>
          </a:xfrm>
          <a:prstGeom prst="rect">
            <a:avLst/>
          </a:prstGeom>
          <a:noFill/>
          <a:ln>
            <a:noFill/>
          </a:ln>
          <a:effectLst>
            <a:outerShdw blurRad="57150" dist="19050" dir="5400000" algn="bl" rotWithShape="0">
              <a:srgbClr val="000000">
                <a:alpha val="50000"/>
              </a:srgbClr>
            </a:outerShdw>
          </a:effectLst>
        </p:spPr>
        <p:txBody>
          <a:bodyPr spcFirstLastPara="1" wrap="square" lIns="91425" tIns="45700" rIns="91425" bIns="45700" anchor="t" anchorCtr="0">
            <a:noAutofit/>
          </a:bodyPr>
          <a:lstStyle/>
          <a:p>
            <a:pPr marL="0" lvl="0" indent="0" algn="l" rtl="0">
              <a:spcBef>
                <a:spcPts val="0"/>
              </a:spcBef>
              <a:spcAft>
                <a:spcPts val="0"/>
              </a:spcAft>
              <a:buNone/>
            </a:pPr>
            <a:endParaRPr sz="1800">
              <a:solidFill>
                <a:schemeClr val="lt1"/>
              </a:solidFill>
            </a:endParaRPr>
          </a:p>
          <a:p>
            <a:pPr marL="914400" lvl="1" indent="-342900" algn="l" rtl="0">
              <a:spcBef>
                <a:spcPts val="0"/>
              </a:spcBef>
              <a:spcAft>
                <a:spcPts val="0"/>
              </a:spcAft>
              <a:buClr>
                <a:schemeClr val="lt1"/>
              </a:buClr>
              <a:buSzPts val="1800"/>
              <a:buChar char="►"/>
            </a:pPr>
            <a:r>
              <a:rPr lang="en-US" sz="1800">
                <a:solidFill>
                  <a:schemeClr val="lt1"/>
                </a:solidFill>
              </a:rPr>
              <a:t>Answer?</a:t>
            </a:r>
            <a:endParaRPr sz="1800">
              <a:solidFill>
                <a:schemeClr val="lt1"/>
              </a:solidFill>
            </a:endParaRPr>
          </a:p>
          <a:p>
            <a:pPr marL="914400" lvl="0" indent="0" algn="l" rtl="0">
              <a:spcBef>
                <a:spcPts val="0"/>
              </a:spcBef>
              <a:spcAft>
                <a:spcPts val="0"/>
              </a:spcAft>
              <a:buNone/>
            </a:pPr>
            <a:endParaRPr sz="1800">
              <a:solidFill>
                <a:schemeClr val="lt1"/>
              </a:solidFill>
            </a:endParaRPr>
          </a:p>
        </p:txBody>
      </p:sp>
      <p:sp>
        <p:nvSpPr>
          <p:cNvPr id="183" name="Google Shape;183;g7a7fff2c79_2_29"/>
          <p:cNvSpPr txBox="1">
            <a:spLocks noGrp="1"/>
          </p:cNvSpPr>
          <p:nvPr>
            <p:ph type="title"/>
          </p:nvPr>
        </p:nvSpPr>
        <p:spPr>
          <a:xfrm>
            <a:off x="646100" y="452725"/>
            <a:ext cx="10898100" cy="961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1800"/>
              <a:buNone/>
            </a:pPr>
            <a:r>
              <a:rPr lang="en-US" sz="4000"/>
              <a:t>Q1c: Are there rating differences between men and women?</a:t>
            </a:r>
            <a:endParaRPr sz="4000"/>
          </a:p>
        </p:txBody>
      </p:sp>
      <p:sp>
        <p:nvSpPr>
          <p:cNvPr id="184" name="Google Shape;184;g7a7fff2c79_2_29"/>
          <p:cNvSpPr txBox="1"/>
          <p:nvPr/>
        </p:nvSpPr>
        <p:spPr>
          <a:xfrm>
            <a:off x="207825" y="5494200"/>
            <a:ext cx="4494000" cy="389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Conclusion: Women provide more useful and cool votes, but men are funnier. </a:t>
            </a:r>
            <a:endParaRPr sz="1800">
              <a:solidFill>
                <a:srgbClr val="FFFFFF"/>
              </a:solidFill>
            </a:endParaRPr>
          </a:p>
        </p:txBody>
      </p:sp>
      <p:pic>
        <p:nvPicPr>
          <p:cNvPr id="185" name="Google Shape;185;g7a7fff2c79_2_29"/>
          <p:cNvPicPr preferRelativeResize="0"/>
          <p:nvPr/>
        </p:nvPicPr>
        <p:blipFill>
          <a:blip r:embed="rId3">
            <a:alphaModFix/>
          </a:blip>
          <a:stretch>
            <a:fillRect/>
          </a:stretch>
        </p:blipFill>
        <p:spPr>
          <a:xfrm>
            <a:off x="4761625" y="1818513"/>
            <a:ext cx="7032026" cy="4382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7"/>
          <p:cNvSpPr txBox="1"/>
          <p:nvPr/>
        </p:nvSpPr>
        <p:spPr>
          <a:xfrm>
            <a:off x="442925" y="1206400"/>
            <a:ext cx="11558400" cy="5280000"/>
          </a:xfrm>
          <a:prstGeom prst="rect">
            <a:avLst/>
          </a:prstGeom>
          <a:noFill/>
          <a:ln>
            <a:noFill/>
          </a:ln>
          <a:effectLst>
            <a:outerShdw blurRad="57150" dist="19050" dir="5400000" algn="bl" rotWithShape="0">
              <a:srgbClr val="000000">
                <a:alpha val="50000"/>
              </a:srgbClr>
            </a:outerShdw>
          </a:effectLst>
        </p:spPr>
        <p:txBody>
          <a:bodyPr spcFirstLastPara="1" wrap="square" lIns="91425" tIns="45700" rIns="91425" bIns="45700" anchor="t" anchorCtr="0">
            <a:normAutofit/>
          </a:bodyPr>
          <a:lstStyle/>
          <a:p>
            <a:pPr marL="0" lvl="0" indent="0" algn="l" rtl="0">
              <a:spcBef>
                <a:spcPts val="0"/>
              </a:spcBef>
              <a:spcAft>
                <a:spcPts val="0"/>
              </a:spcAft>
              <a:buNone/>
            </a:pPr>
            <a:endParaRPr sz="1800">
              <a:solidFill>
                <a:schemeClr val="lt1"/>
              </a:solidFill>
            </a:endParaRPr>
          </a:p>
          <a:p>
            <a:pPr marL="914400" lvl="1" indent="-342900" algn="l" rtl="0">
              <a:spcBef>
                <a:spcPts val="0"/>
              </a:spcBef>
              <a:spcAft>
                <a:spcPts val="0"/>
              </a:spcAft>
              <a:buClr>
                <a:schemeClr val="lt1"/>
              </a:buClr>
              <a:buSzPts val="1800"/>
              <a:buFont typeface="Noto Sans Symbols"/>
              <a:buChar char="►"/>
            </a:pPr>
            <a:r>
              <a:rPr lang="en-US" sz="1800">
                <a:solidFill>
                  <a:schemeClr val="lt1"/>
                </a:solidFill>
              </a:rPr>
              <a:t>Question: Do men review restaurants differently from women when it comes to</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the type of restaurants they review (cheap to expensive)</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the ratings they give (1 to 5 stars)</a:t>
            </a:r>
            <a:endParaRPr sz="1800">
              <a:solidFill>
                <a:schemeClr val="lt1"/>
              </a:solidFill>
            </a:endParaRPr>
          </a:p>
          <a:p>
            <a:pPr marL="1371600" lvl="0" indent="0" algn="l" rtl="0">
              <a:spcBef>
                <a:spcPts val="0"/>
              </a:spcBef>
              <a:spcAft>
                <a:spcPts val="0"/>
              </a:spcAft>
              <a:buNone/>
            </a:pPr>
            <a:endParaRPr sz="1800">
              <a:solidFill>
                <a:schemeClr val="lt1"/>
              </a:solidFill>
            </a:endParaRPr>
          </a:p>
          <a:p>
            <a:pPr marL="914400" lvl="1" indent="-342900" algn="l" rtl="0">
              <a:spcBef>
                <a:spcPts val="0"/>
              </a:spcBef>
              <a:spcAft>
                <a:spcPts val="0"/>
              </a:spcAft>
              <a:buClr>
                <a:schemeClr val="lt1"/>
              </a:buClr>
              <a:buSzPts val="1800"/>
              <a:buChar char="►"/>
            </a:pPr>
            <a:r>
              <a:rPr lang="en-US" sz="1800">
                <a:solidFill>
                  <a:schemeClr val="lt1"/>
                </a:solidFill>
              </a:rPr>
              <a:t>Data Sources:</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One .csv file containing close to 70.000 names and their associated gender (male, female, both or unknown)</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One .csv with St. Louis zip codes (later expanded to 100 largest populations US Zipcodes)</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Two Yelp API’s (one with business data and one with review data)</a:t>
            </a:r>
            <a:endParaRPr sz="1800">
              <a:solidFill>
                <a:schemeClr val="lt1"/>
              </a:solidFill>
            </a:endParaRPr>
          </a:p>
          <a:p>
            <a:pPr marL="0" lvl="0" indent="0" algn="l" rtl="0">
              <a:spcBef>
                <a:spcPts val="0"/>
              </a:spcBef>
              <a:spcAft>
                <a:spcPts val="0"/>
              </a:spcAft>
              <a:buNone/>
            </a:pPr>
            <a:endParaRPr sz="1800">
              <a:solidFill>
                <a:schemeClr val="lt1"/>
              </a:solidFill>
            </a:endParaRPr>
          </a:p>
          <a:p>
            <a:pPr marL="914400" lvl="1" indent="-342900" algn="l" rtl="0">
              <a:spcBef>
                <a:spcPts val="0"/>
              </a:spcBef>
              <a:spcAft>
                <a:spcPts val="0"/>
              </a:spcAft>
              <a:buClr>
                <a:schemeClr val="lt1"/>
              </a:buClr>
              <a:buSzPts val="1800"/>
              <a:buFont typeface="Noto Sans Symbols"/>
              <a:buChar char="►"/>
            </a:pPr>
            <a:r>
              <a:rPr lang="en-US" sz="1800">
                <a:solidFill>
                  <a:schemeClr val="lt1"/>
                </a:solidFill>
              </a:rPr>
              <a:t>Some problems we encountered:</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the business_id’s in the .JSON flat files didn’t match the online API business_id’s. Business_id’s changed after YELP rolled out a new version of their website (V2 &gt; V3)</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Using lat/long for St. Louis area causes overlap, because the YELP API uses a radius to find 20 businesses per call &gt; Remove duplicates</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Sample size was too small as results differed by day. Changed Zip-code file to include 100 largest population US Zip codes</a:t>
            </a:r>
            <a:endParaRPr sz="1800">
              <a:solidFill>
                <a:schemeClr val="lt1"/>
              </a:solidFill>
            </a:endParaRPr>
          </a:p>
          <a:p>
            <a:pPr marL="1371600" lvl="2" indent="-342900" algn="l" rtl="0">
              <a:spcBef>
                <a:spcPts val="0"/>
              </a:spcBef>
              <a:spcAft>
                <a:spcPts val="0"/>
              </a:spcAft>
              <a:buClr>
                <a:schemeClr val="accent1"/>
              </a:buClr>
              <a:buSzPts val="1800"/>
              <a:buChar char="►"/>
            </a:pPr>
            <a:r>
              <a:rPr lang="en-US" sz="1800">
                <a:solidFill>
                  <a:schemeClr val="lt1"/>
                </a:solidFill>
              </a:rPr>
              <a:t>API returned ‘empty’ records when no reviews were found for a business, or ‘empty’ fields for price e.g. causing code to fail &gt; Try/Except necessary</a:t>
            </a:r>
            <a:endParaRPr sz="1800">
              <a:solidFill>
                <a:schemeClr val="lt1"/>
              </a:solidFill>
            </a:endParaRPr>
          </a:p>
        </p:txBody>
      </p:sp>
      <p:sp>
        <p:nvSpPr>
          <p:cNvPr id="191" name="Google Shape;191;p27"/>
          <p:cNvSpPr txBox="1">
            <a:spLocks noGrp="1"/>
          </p:cNvSpPr>
          <p:nvPr>
            <p:ph type="title"/>
          </p:nvPr>
        </p:nvSpPr>
        <p:spPr>
          <a:xfrm>
            <a:off x="646100" y="452725"/>
            <a:ext cx="10898100" cy="961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2"/>
              </a:buClr>
              <a:buSzPts val="1800"/>
              <a:buNone/>
            </a:pPr>
            <a:r>
              <a:rPr lang="en-US" sz="4000"/>
              <a:t>Q2: Gender and Review Behaviour</a:t>
            </a:r>
            <a:endParaRPr sz="4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8"/>
          <p:cNvSpPr txBox="1">
            <a:spLocks noGrp="1"/>
          </p:cNvSpPr>
          <p:nvPr>
            <p:ph type="title"/>
          </p:nvPr>
        </p:nvSpPr>
        <p:spPr>
          <a:xfrm>
            <a:off x="646100" y="452725"/>
            <a:ext cx="10898100" cy="961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2"/>
              </a:buClr>
              <a:buSzPts val="1800"/>
              <a:buNone/>
            </a:pPr>
            <a:r>
              <a:rPr lang="en-US" sz="4000"/>
              <a:t>Q2: Gender and Review Rating Results</a:t>
            </a:r>
            <a:endParaRPr sz="4000"/>
          </a:p>
        </p:txBody>
      </p:sp>
      <p:sp>
        <p:nvSpPr>
          <p:cNvPr id="197" name="Google Shape;197;p28"/>
          <p:cNvSpPr txBox="1"/>
          <p:nvPr/>
        </p:nvSpPr>
        <p:spPr>
          <a:xfrm>
            <a:off x="1103325" y="1853250"/>
            <a:ext cx="8340600" cy="475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a:solidFill>
                  <a:schemeClr val="lt1"/>
                </a:solidFill>
              </a:rPr>
              <a:t>Businesses: 1669, Reviews: 3973 (2567 wo</a:t>
            </a:r>
            <a:r>
              <a:rPr lang="en-US" sz="1800" b="0" i="0" u="none" strike="noStrike" cap="none">
                <a:solidFill>
                  <a:schemeClr val="lt1"/>
                </a:solidFill>
                <a:latin typeface="Arial"/>
                <a:ea typeface="Arial"/>
                <a:cs typeface="Arial"/>
                <a:sym typeface="Arial"/>
              </a:rPr>
              <a:t>men vs</a:t>
            </a:r>
            <a:r>
              <a:rPr lang="en-US" sz="1800">
                <a:solidFill>
                  <a:schemeClr val="lt1"/>
                </a:solidFill>
              </a:rPr>
              <a:t> 1711</a:t>
            </a:r>
            <a:r>
              <a:rPr lang="en-US" sz="1800" b="0" i="0" u="none" strike="noStrike" cap="none">
                <a:solidFill>
                  <a:schemeClr val="lt1"/>
                </a:solidFill>
                <a:latin typeface="Arial"/>
                <a:ea typeface="Arial"/>
                <a:cs typeface="Arial"/>
                <a:sym typeface="Arial"/>
              </a:rPr>
              <a:t> men)</a:t>
            </a:r>
            <a:r>
              <a:rPr lang="en-US" sz="1800">
                <a:solidFill>
                  <a:schemeClr val="lt1"/>
                </a:solidFill>
              </a:rPr>
              <a:t>,</a:t>
            </a:r>
            <a:r>
              <a:rPr lang="en-US" sz="1800" b="0" i="0" u="none" strike="noStrike" cap="none">
                <a:solidFill>
                  <a:schemeClr val="lt1"/>
                </a:solidFill>
                <a:latin typeface="Arial"/>
                <a:ea typeface="Arial"/>
                <a:cs typeface="Arial"/>
                <a:sym typeface="Arial"/>
              </a:rPr>
              <a:t> p=</a:t>
            </a:r>
            <a:r>
              <a:rPr lang="en-US" sz="1800">
                <a:solidFill>
                  <a:schemeClr val="lt1"/>
                </a:solidFill>
              </a:rPr>
              <a:t>0.04491458</a:t>
            </a:r>
            <a:endParaRPr sz="1800"/>
          </a:p>
        </p:txBody>
      </p:sp>
      <p:pic>
        <p:nvPicPr>
          <p:cNvPr id="198" name="Google Shape;198;p28"/>
          <p:cNvPicPr preferRelativeResize="0"/>
          <p:nvPr/>
        </p:nvPicPr>
        <p:blipFill>
          <a:blip r:embed="rId3">
            <a:alphaModFix/>
          </a:blip>
          <a:stretch>
            <a:fillRect/>
          </a:stretch>
        </p:blipFill>
        <p:spPr>
          <a:xfrm>
            <a:off x="1103325" y="2656325"/>
            <a:ext cx="4114800" cy="2743200"/>
          </a:xfrm>
          <a:prstGeom prst="rect">
            <a:avLst/>
          </a:prstGeom>
          <a:noFill/>
          <a:ln>
            <a:noFill/>
          </a:ln>
        </p:spPr>
      </p:pic>
      <p:pic>
        <p:nvPicPr>
          <p:cNvPr id="199" name="Google Shape;199;p28"/>
          <p:cNvPicPr preferRelativeResize="0"/>
          <p:nvPr/>
        </p:nvPicPr>
        <p:blipFill>
          <a:blip r:embed="rId4">
            <a:alphaModFix/>
          </a:blip>
          <a:stretch>
            <a:fillRect/>
          </a:stretch>
        </p:blipFill>
        <p:spPr>
          <a:xfrm>
            <a:off x="5441950" y="2656325"/>
            <a:ext cx="4114800" cy="2743200"/>
          </a:xfrm>
          <a:prstGeom prst="rect">
            <a:avLst/>
          </a:prstGeom>
          <a:noFill/>
          <a:ln>
            <a:noFill/>
          </a:ln>
        </p:spPr>
      </p:pic>
      <p:sp>
        <p:nvSpPr>
          <p:cNvPr id="200" name="Google Shape;200;p28"/>
          <p:cNvSpPr txBox="1"/>
          <p:nvPr/>
        </p:nvSpPr>
        <p:spPr>
          <a:xfrm>
            <a:off x="1103325" y="5663250"/>
            <a:ext cx="8340600" cy="780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a:solidFill>
                  <a:schemeClr val="lt1"/>
                </a:solidFill>
              </a:rPr>
              <a:t>Conclusion: Men tend to rate more $ restaurants vs Women who write significantly more reviews about $$ restaurants.</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6"/>
          <p:cNvSpPr txBox="1"/>
          <p:nvPr/>
        </p:nvSpPr>
        <p:spPr>
          <a:xfrm>
            <a:off x="1103326" y="1844275"/>
            <a:ext cx="69261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a:solidFill>
                  <a:srgbClr val="FFFFFF"/>
                </a:solidFill>
              </a:rPr>
              <a:t>Reviews: 3422 (1711 men vs 1711 women), p = 0.03397372</a:t>
            </a:r>
            <a:endParaRPr sz="1800">
              <a:solidFill>
                <a:schemeClr val="dk1"/>
              </a:solidFill>
              <a:highlight>
                <a:srgbClr val="FFFFFF"/>
              </a:highlight>
            </a:endParaRPr>
          </a:p>
          <a:p>
            <a:pPr marL="0" marR="0" lvl="0" indent="0" algn="l" rtl="0">
              <a:lnSpc>
                <a:spcPct val="100000"/>
              </a:lnSpc>
              <a:spcBef>
                <a:spcPts val="0"/>
              </a:spcBef>
              <a:spcAft>
                <a:spcPts val="0"/>
              </a:spcAft>
              <a:buNone/>
            </a:pPr>
            <a:endParaRPr>
              <a:solidFill>
                <a:srgbClr val="FFFFFF"/>
              </a:solidFill>
            </a:endParaRPr>
          </a:p>
        </p:txBody>
      </p:sp>
      <p:pic>
        <p:nvPicPr>
          <p:cNvPr id="206" name="Google Shape;206;p6" descr="A screenshot of a cell phone&#10;&#10;Description automatically generated"/>
          <p:cNvPicPr preferRelativeResize="0"/>
          <p:nvPr/>
        </p:nvPicPr>
        <p:blipFill rotWithShape="1">
          <a:blip r:embed="rId3">
            <a:alphaModFix/>
          </a:blip>
          <a:srcRect/>
          <a:stretch/>
        </p:blipFill>
        <p:spPr>
          <a:xfrm>
            <a:off x="1208088" y="2352675"/>
            <a:ext cx="5218510" cy="3479006"/>
          </a:xfrm>
          <a:prstGeom prst="rect">
            <a:avLst/>
          </a:prstGeom>
          <a:noFill/>
          <a:ln>
            <a:noFill/>
          </a:ln>
        </p:spPr>
      </p:pic>
      <p:sp>
        <p:nvSpPr>
          <p:cNvPr id="207" name="Google Shape;207;p6"/>
          <p:cNvSpPr txBox="1"/>
          <p:nvPr/>
        </p:nvSpPr>
        <p:spPr>
          <a:xfrm>
            <a:off x="1208099" y="6032275"/>
            <a:ext cx="103362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a:solidFill>
                  <a:srgbClr val="FFFFFF"/>
                </a:solidFill>
              </a:rPr>
              <a:t>Conclusion: Women rate restaurants more extreme when they are either really good or really bad</a:t>
            </a:r>
            <a:endParaRPr>
              <a:solidFill>
                <a:srgbClr val="FFFFFF"/>
              </a:solidFill>
            </a:endParaRPr>
          </a:p>
        </p:txBody>
      </p:sp>
      <p:sp>
        <p:nvSpPr>
          <p:cNvPr id="208" name="Google Shape;208;p6"/>
          <p:cNvSpPr txBox="1">
            <a:spLocks noGrp="1"/>
          </p:cNvSpPr>
          <p:nvPr>
            <p:ph type="title"/>
          </p:nvPr>
        </p:nvSpPr>
        <p:spPr>
          <a:xfrm>
            <a:off x="646100" y="452725"/>
            <a:ext cx="10898100" cy="961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2"/>
              </a:buClr>
              <a:buSzPts val="1800"/>
              <a:buNone/>
            </a:pPr>
            <a:r>
              <a:rPr lang="en-US" sz="4000"/>
              <a:t>Q2: Gender and Review Rating Results</a:t>
            </a:r>
            <a:endParaRPr sz="4000"/>
          </a:p>
        </p:txBody>
      </p:sp>
    </p:spTree>
  </p:cSld>
  <p:clrMapOvr>
    <a:masterClrMapping/>
  </p:clrMapOvr>
</p:sld>
</file>

<file path=ppt/theme/theme1.xml><?xml version="1.0" encoding="utf-8"?>
<a:theme xmlns:a="http://schemas.openxmlformats.org/drawingml/2006/main" name="Ion">
  <a:themeElements>
    <a:clrScheme name="Ion">
      <a:dk1>
        <a:srgbClr val="000000"/>
      </a:dk1>
      <a:lt1>
        <a:srgbClr val="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1016</Words>
  <Application>Microsoft Office PowerPoint</Application>
  <PresentationFormat>Widescreen</PresentationFormat>
  <Paragraphs>89</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Century Gothic</vt:lpstr>
      <vt:lpstr>Noto Sans Symbols</vt:lpstr>
      <vt:lpstr>Arial</vt:lpstr>
      <vt:lpstr>Ion</vt:lpstr>
      <vt:lpstr>Gender  Review Behavior on YELP</vt:lpstr>
      <vt:lpstr>Summary</vt:lpstr>
      <vt:lpstr>Q1a: Who reviews more often? </vt:lpstr>
      <vt:lpstr>Q1a: Who reviews more often? </vt:lpstr>
      <vt:lpstr>Q1b: Who has more fans?</vt:lpstr>
      <vt:lpstr>Q1c: Are there rating differences between men and women?</vt:lpstr>
      <vt:lpstr>Q2: Gender and Review Behaviour</vt:lpstr>
      <vt:lpstr>Q2: Gender and Review Rating Results</vt:lpstr>
      <vt:lpstr>Q2: Gender and Review Rating Results</vt:lpstr>
      <vt:lpstr>Q3: Location, Gender and Income</vt:lpstr>
      <vt:lpstr>Q3: Location, Gender and Voting</vt:lpstr>
      <vt:lpstr>Q3: Gender and Location dependant price structure </vt:lpstr>
      <vt:lpstr>Wrapping up</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Gender  Review Behavior on YELP</dc:title>
  <dc:creator>Aukje Rijpkema</dc:creator>
  <cp:lastModifiedBy>Aukje Rijpkema</cp:lastModifiedBy>
  <cp:revision>1</cp:revision>
  <dcterms:created xsi:type="dcterms:W3CDTF">2019-11-23T12:41:04Z</dcterms:created>
  <dcterms:modified xsi:type="dcterms:W3CDTF">2019-12-03T13:51:17Z</dcterms:modified>
</cp:coreProperties>
</file>